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5E8D1-2AB6-FF41-9FB2-0ABBDD15B8E9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D6F62-1286-AD4D-BFE7-BAB03E80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2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7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3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7B1D-9CB8-224C-BCC1-61E21B6DFD7E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40D2-C77C-B943-AEC2-25745217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7B1D-9CB8-224C-BCC1-61E21B6DFD7E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40D2-C77C-B943-AEC2-25745217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8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7B1D-9CB8-224C-BCC1-61E21B6DFD7E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40D2-C77C-B943-AEC2-25745217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0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7B1D-9CB8-224C-BCC1-61E21B6DFD7E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40D2-C77C-B943-AEC2-25745217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9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7B1D-9CB8-224C-BCC1-61E21B6DFD7E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40D2-C77C-B943-AEC2-25745217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0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7B1D-9CB8-224C-BCC1-61E21B6DFD7E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40D2-C77C-B943-AEC2-25745217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2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7B1D-9CB8-224C-BCC1-61E21B6DFD7E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40D2-C77C-B943-AEC2-25745217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7B1D-9CB8-224C-BCC1-61E21B6DFD7E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40D2-C77C-B943-AEC2-25745217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7B1D-9CB8-224C-BCC1-61E21B6DFD7E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40D2-C77C-B943-AEC2-25745217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7B1D-9CB8-224C-BCC1-61E21B6DFD7E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40D2-C77C-B943-AEC2-25745217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7B1D-9CB8-224C-BCC1-61E21B6DFD7E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40D2-C77C-B943-AEC2-25745217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A7B1D-9CB8-224C-BCC1-61E21B6DFD7E}" type="datetimeFigureOut">
              <a:rPr lang="en-US" smtClean="0"/>
              <a:t>12/25/16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840D2-C77C-B943-AEC2-25745217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9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Accelerometer and Barometer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</a:t>
            </a:r>
            <a:r>
              <a:rPr lang="en-US" b="1" dirty="0" smtClean="0"/>
              <a:t>(</a:t>
            </a:r>
            <a:r>
              <a:rPr lang="en-US" b="1" i="1" u="sng" dirty="0"/>
              <a:t>9</a:t>
            </a:r>
            <a:r>
              <a:rPr lang="en-US" b="1" dirty="0" smtClean="0"/>
              <a:t> </a:t>
            </a:r>
            <a:r>
              <a:rPr lang="en-US" b="1" dirty="0" smtClean="0"/>
              <a:t>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6766286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Mean</a:t>
                          </a:r>
                          <a:endParaRPr lang="en-US" sz="2000" baseline="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  <a:endParaRPr lang="en-US" sz="200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  <a:endParaRPr lang="en-US" sz="200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98.06%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0.33%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95.81%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0.53%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93.20%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98.46%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0.13%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93.69%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93.46%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6766286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Mean</a:t>
                          </a:r>
                          <a:endParaRPr lang="en-US" sz="2000" baseline="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  <a:endParaRPr lang="en-US" sz="200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  <a:endParaRPr lang="en-US" sz="200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5677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5-Fold CV on </a:t>
            </a:r>
            <a:r>
              <a:rPr lang="en-US" sz="3600" b="1" u="sng" dirty="0" smtClean="0"/>
              <a:t>Combined</a:t>
            </a:r>
            <a:r>
              <a:rPr lang="en-US" sz="3600" b="1" dirty="0" smtClean="0"/>
              <a:t> Dataset </a:t>
            </a:r>
            <a:r>
              <a:rPr lang="en-US" sz="3600" b="1" dirty="0" smtClean="0"/>
              <a:t>(</a:t>
            </a:r>
            <a:r>
              <a:rPr lang="en-US" sz="3600" b="1" i="1" u="sng" dirty="0"/>
              <a:t>9</a:t>
            </a:r>
            <a:r>
              <a:rPr lang="en-US" sz="3600" b="1" dirty="0" smtClean="0"/>
              <a:t> </a:t>
            </a:r>
            <a:r>
              <a:rPr lang="en-US" sz="3600" b="1" dirty="0" smtClean="0"/>
              <a:t>persons</a:t>
            </a:r>
            <a:r>
              <a:rPr lang="en-US" sz="3600" b="1" dirty="0" smtClean="0"/>
              <a:t>) </a:t>
            </a:r>
            <a:r>
              <a:rPr lang="mr-IN" sz="3600" b="1" dirty="0" smtClean="0"/>
              <a:t>–</a:t>
            </a:r>
            <a:r>
              <a:rPr lang="en-US" sz="3600" b="1" dirty="0" smtClean="0"/>
              <a:t> WITHOUT SW BAROMETER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002286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Mean</a:t>
                          </a:r>
                          <a:endParaRPr lang="en-US" sz="2000" baseline="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  <a:endParaRPr lang="en-US" sz="200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  <a:endParaRPr lang="en-US" sz="200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97.74%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95.75%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0.13%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98.39%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0.12%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93.76%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0.30%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93.52%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002286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Mean</a:t>
                          </a:r>
                          <a:endParaRPr lang="en-US" sz="2000" baseline="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  <a:endParaRPr lang="en-US" sz="200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  <a:endParaRPr lang="en-US" sz="200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512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2455" y="295849"/>
            <a:ext cx="11949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</a:t>
            </a:r>
            <a:r>
              <a:rPr lang="en-US" b="1" dirty="0" smtClean="0"/>
              <a:t>(</a:t>
            </a:r>
            <a:r>
              <a:rPr lang="en-US" b="1" dirty="0"/>
              <a:t>9</a:t>
            </a:r>
            <a:r>
              <a:rPr lang="en-US" b="1" dirty="0" smtClean="0"/>
              <a:t> </a:t>
            </a:r>
            <a:r>
              <a:rPr lang="en-US" b="1" dirty="0" smtClean="0"/>
              <a:t>PERSONS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>
                <a:sym typeface="Wingdings"/>
              </a:rPr>
              <a:t>RF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>
                <a:sym typeface="Wingdings"/>
              </a:rPr>
              <a:t>N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6673650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83.06%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89.80%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70.81%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2.49%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73.87%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79.78%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0.16%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67.37%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1.42%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83.61%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79.30%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1.62%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92.42%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0.47%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80.00%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6673650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80.00%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029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2455" y="295849"/>
            <a:ext cx="11949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</a:t>
            </a:r>
            <a:r>
              <a:rPr lang="en-US" b="1" dirty="0" smtClean="0"/>
              <a:t>(</a:t>
            </a:r>
            <a:r>
              <a:rPr lang="en-US" b="1" dirty="0"/>
              <a:t>9</a:t>
            </a:r>
            <a:r>
              <a:rPr lang="en-US" b="1" dirty="0" smtClean="0"/>
              <a:t> </a:t>
            </a:r>
            <a:r>
              <a:rPr lang="en-US" b="1" dirty="0" smtClean="0"/>
              <a:t>PERSONS</a:t>
            </a:r>
            <a:r>
              <a:rPr lang="en-US" b="1" dirty="0" smtClean="0"/>
              <a:t>) </a:t>
            </a:r>
            <a:r>
              <a:rPr lang="mr-IN" b="1" dirty="0" smtClean="0"/>
              <a:t>–</a:t>
            </a:r>
            <a:r>
              <a:rPr lang="en-US" b="1" dirty="0" smtClean="0"/>
              <a:t> WITHOUT SW BAROMETER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>
                <a:sym typeface="Wingdings"/>
              </a:rPr>
              <a:t>RF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>
                <a:sym typeface="Wingdings"/>
              </a:rPr>
              <a:t>N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739245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86.65%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0.60%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89.77%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77.37%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0.76%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75.21%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0.49%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78.59%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68.25%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2.13%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83.48%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76.93%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0.92%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93.22%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81.05%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739245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81.05%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82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2455" y="295849"/>
            <a:ext cx="11949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</a:t>
            </a:r>
            <a:r>
              <a:rPr lang="en-US" b="1" dirty="0" smtClean="0"/>
              <a:t>(</a:t>
            </a:r>
            <a:r>
              <a:rPr lang="en-US" b="1" dirty="0"/>
              <a:t>9</a:t>
            </a:r>
            <a:r>
              <a:rPr lang="en-US" b="1" dirty="0" smtClean="0"/>
              <a:t> </a:t>
            </a:r>
            <a:r>
              <a:rPr lang="en-US" b="1" dirty="0" smtClean="0"/>
              <a:t>PERSONS</a:t>
            </a:r>
            <a:r>
              <a:rPr lang="en-US" b="1" dirty="0" smtClean="0"/>
              <a:t>) </a:t>
            </a:r>
            <a:r>
              <a:rPr lang="mr-IN" b="1" dirty="0" smtClean="0"/>
              <a:t>–</a:t>
            </a:r>
            <a:r>
              <a:rPr lang="en-US" b="1" dirty="0" smtClean="0"/>
              <a:t> WITHOUT SW BAROMETER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>
                <a:sym typeface="Wingdings"/>
              </a:rPr>
              <a:t>RF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>
                <a:sym typeface="Wingdings"/>
              </a:rPr>
              <a:t>N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2992660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86.52%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90.28%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78.44%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0.40%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76.79%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78.45%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68.52%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0.80%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83.91%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78.60%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0.60%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93.75%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0.06%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81.70%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2992660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81.70%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665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2455" y="295849"/>
            <a:ext cx="11949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</a:t>
            </a:r>
            <a:r>
              <a:rPr lang="en-US" b="1" dirty="0" smtClean="0"/>
              <a:t>(</a:t>
            </a:r>
            <a:r>
              <a:rPr lang="en-US" b="1" dirty="0"/>
              <a:t>9</a:t>
            </a:r>
            <a:r>
              <a:rPr lang="en-US" b="1" dirty="0" smtClean="0"/>
              <a:t> </a:t>
            </a:r>
            <a:r>
              <a:rPr lang="en-US" b="1" dirty="0" smtClean="0"/>
              <a:t>PERSONS</a:t>
            </a:r>
            <a:r>
              <a:rPr lang="en-US" b="1" dirty="0" smtClean="0"/>
              <a:t>) </a:t>
            </a:r>
            <a:r>
              <a:rPr lang="mr-IN" b="1" dirty="0" smtClean="0"/>
              <a:t>–</a:t>
            </a:r>
            <a:r>
              <a:rPr lang="en-US" b="1" dirty="0" smtClean="0"/>
              <a:t> WITHOUT SW BAROMETER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>
                <a:sym typeface="Wingdings"/>
              </a:rPr>
              <a:t>SVM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>
                <a:sym typeface="Wingdings"/>
              </a:rPr>
              <a:t>C = 1, Gamma = 0.1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0155129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83.64%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76.70%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79.38%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80.03%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81.90%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58.68%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92.41%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81.69%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87.85%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80.25%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0155129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80.25%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22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657</Words>
  <Application>Microsoft Macintosh PowerPoint</Application>
  <PresentationFormat>Widescreen</PresentationFormat>
  <Paragraphs>194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RESULTS</vt:lpstr>
      <vt:lpstr>5-Fold CV on Combined Dataset (9 persons)</vt:lpstr>
      <vt:lpstr>5-Fold CV on Combined Dataset (9 persons) – WITHOUT SW BAROMETER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#EDWIN CANDINEGARA#</dc:creator>
  <cp:lastModifiedBy>#EDWIN CANDINEGARA#</cp:lastModifiedBy>
  <cp:revision>26</cp:revision>
  <dcterms:created xsi:type="dcterms:W3CDTF">2016-12-25T13:45:52Z</dcterms:created>
  <dcterms:modified xsi:type="dcterms:W3CDTF">2016-12-26T05:38:45Z</dcterms:modified>
</cp:coreProperties>
</file>