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9" r:id="rId10"/>
    <p:sldId id="310" r:id="rId11"/>
    <p:sldId id="311" r:id="rId12"/>
    <p:sldId id="317" r:id="rId13"/>
    <p:sldId id="327" r:id="rId14"/>
    <p:sldId id="351" r:id="rId15"/>
    <p:sldId id="352" r:id="rId16"/>
    <p:sldId id="363" r:id="rId17"/>
    <p:sldId id="302" r:id="rId18"/>
    <p:sldId id="296" r:id="rId19"/>
    <p:sldId id="320" r:id="rId20"/>
    <p:sldId id="297" r:id="rId21"/>
    <p:sldId id="321" r:id="rId22"/>
    <p:sldId id="316" r:id="rId23"/>
    <p:sldId id="312" r:id="rId24"/>
    <p:sldId id="313" r:id="rId25"/>
    <p:sldId id="315" r:id="rId26"/>
    <p:sldId id="328" r:id="rId27"/>
    <p:sldId id="329" r:id="rId28"/>
    <p:sldId id="335" r:id="rId29"/>
    <p:sldId id="330" r:id="rId30"/>
    <p:sldId id="334" r:id="rId31"/>
    <p:sldId id="331" r:id="rId32"/>
    <p:sldId id="332" r:id="rId33"/>
    <p:sldId id="333" r:id="rId34"/>
    <p:sldId id="353" r:id="rId35"/>
    <p:sldId id="354" r:id="rId36"/>
    <p:sldId id="364" r:id="rId37"/>
    <p:sldId id="362" r:id="rId38"/>
    <p:sldId id="355" r:id="rId39"/>
    <p:sldId id="356" r:id="rId40"/>
    <p:sldId id="357" r:id="rId41"/>
    <p:sldId id="314" r:id="rId42"/>
    <p:sldId id="30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B8DC32-FE21-FE47-A2F1-0C3221AD9D03}">
          <p14:sldIdLst>
            <p14:sldId id="257"/>
            <p14:sldId id="258"/>
          </p14:sldIdLst>
        </p14:section>
        <p14:section name="Data Collection Summary" id="{B7A4B960-5614-2948-AA16-8F6C0EB651FB}">
          <p14:sldIdLst>
            <p14:sldId id="283"/>
          </p14:sldIdLst>
        </p14:section>
        <p14:section name="Baseline Results" id="{B437558B-6102-F74E-8D8C-CBCFD44E5CD9}">
          <p14:sldIdLst>
            <p14:sldId id="303"/>
            <p14:sldId id="299"/>
          </p14:sldIdLst>
        </p14:section>
        <p14:section name="K-Fold 7 Persons" id="{0042D609-6797-0F4F-80D9-328F9753DB5D}">
          <p14:sldIdLst>
            <p14:sldId id="304"/>
            <p14:sldId id="300"/>
            <p14:sldId id="301"/>
          </p14:sldIdLst>
        </p14:section>
        <p14:section name="K-Fold 8 Persons" id="{FC528854-677D-D145-95C6-803D1514B74A}">
          <p14:sldIdLst>
            <p14:sldId id="309"/>
            <p14:sldId id="310"/>
            <p14:sldId id="311"/>
          </p14:sldIdLst>
        </p14:section>
        <p14:section name="K-Fold 10 Persons" id="{C2305610-9925-7A45-ACDD-A87E3DF7668C}">
          <p14:sldIdLst>
            <p14:sldId id="317"/>
            <p14:sldId id="327"/>
          </p14:sldIdLst>
        </p14:section>
        <p14:section name="K-Fold 11 Persons (NEW)" id="{ECDAF25E-0623-D342-87B6-D6721DAA29F0}">
          <p14:sldIdLst>
            <p14:sldId id="351"/>
            <p14:sldId id="352"/>
            <p14:sldId id="363"/>
          </p14:sldIdLst>
        </p14:section>
        <p14:section name="LOO Baseline" id="{81C1F8E0-673D-6B4B-97EF-3D63CE7A84AC}">
          <p14:sldIdLst>
            <p14:sldId id="302"/>
            <p14:sldId id="296"/>
          </p14:sldIdLst>
        </p14:section>
        <p14:section name="LOO 7 Persons" id="{0077D69E-A31A-9A47-A40B-D94FB4DD19BD}">
          <p14:sldIdLst>
            <p14:sldId id="320"/>
            <p14:sldId id="297"/>
          </p14:sldIdLst>
        </p14:section>
        <p14:section name="LOO 8 Persons" id="{BA91BA9D-FC44-BB43-AA86-CD4C815A0A4C}">
          <p14:sldIdLst>
            <p14:sldId id="321"/>
            <p14:sldId id="316"/>
            <p14:sldId id="312"/>
            <p14:sldId id="313"/>
            <p14:sldId id="315"/>
          </p14:sldIdLst>
        </p14:section>
        <p14:section name="LOO 10 Persons" id="{EC59C392-6B1E-2A4A-9C52-480F947FBDCA}">
          <p14:sldIdLst>
            <p14:sldId id="328"/>
            <p14:sldId id="329"/>
            <p14:sldId id="335"/>
            <p14:sldId id="330"/>
            <p14:sldId id="334"/>
            <p14:sldId id="331"/>
            <p14:sldId id="332"/>
            <p14:sldId id="333"/>
          </p14:sldIdLst>
        </p14:section>
        <p14:section name="LOO 11 Persons (NEW)" id="{26D9F457-29BA-524D-A21E-D6C8090DFFE4}">
          <p14:sldIdLst>
            <p14:sldId id="353"/>
            <p14:sldId id="354"/>
            <p14:sldId id="364"/>
            <p14:sldId id="362"/>
          </p14:sldIdLst>
        </p14:section>
        <p14:section name="LOO 12 Persons" id="{2071ED33-8C1F-F04C-93EB-C3B7F9EB5BC7}">
          <p14:sldIdLst>
            <p14:sldId id="355"/>
            <p14:sldId id="356"/>
            <p14:sldId id="357"/>
          </p14:sldIdLst>
        </p14:section>
        <p14:section name="Other Observations" id="{45460222-505A-AF44-909A-FA773E4BA4D2}">
          <p14:sldIdLst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4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10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10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87.84%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2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1898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1898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16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5-Fold CV </a:t>
            </a:r>
            <a:r>
              <a:rPr lang="en-US" sz="4000" b="1" dirty="0" smtClean="0"/>
              <a:t>(</a:t>
            </a:r>
            <a:r>
              <a:rPr lang="en-US" sz="4000" b="1" i="1" u="sng" dirty="0" smtClean="0"/>
              <a:t>11</a:t>
            </a:r>
            <a:r>
              <a:rPr lang="en-US" sz="4000" b="1" dirty="0" smtClean="0"/>
              <a:t> persons</a:t>
            </a:r>
            <a:r>
              <a:rPr lang="en-US" sz="4000" b="1" dirty="0" smtClean="0"/>
              <a:t>) </a:t>
            </a:r>
            <a:r>
              <a:rPr lang="mr-IN" sz="4000" b="1" dirty="0" smtClean="0"/>
              <a:t>–</a:t>
            </a:r>
            <a:r>
              <a:rPr lang="en-US" sz="4000" b="1" dirty="0" smtClean="0"/>
              <a:t> CORRELATION ACC_MAG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9652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9652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53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7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8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15 Activities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63.78%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14</a:t>
            </a:r>
            <a:r>
              <a:rPr lang="en-US" sz="2400" dirty="0" smtClean="0"/>
              <a:t>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RF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SVM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10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94.38%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67.02%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71.17%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3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14 persons </a:t>
            </a:r>
            <a:r>
              <a:rPr lang="mr-IN" dirty="0" smtClean="0"/>
              <a:t>–</a:t>
            </a:r>
            <a:r>
              <a:rPr lang="en-US" dirty="0" smtClean="0"/>
              <a:t> including myself (</a:t>
            </a:r>
            <a:r>
              <a:rPr lang="en-US" dirty="0"/>
              <a:t>7</a:t>
            </a:r>
            <a:r>
              <a:rPr lang="en-US" dirty="0" smtClean="0"/>
              <a:t> males, </a:t>
            </a:r>
            <a:r>
              <a:rPr lang="en-US" dirty="0"/>
              <a:t>7</a:t>
            </a:r>
            <a:r>
              <a:rPr lang="en-US" dirty="0" smtClean="0"/>
              <a:t> 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86698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Richsen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Lauren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Cost = 1, Gamma = 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05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79.70%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0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82.89%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4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(NEW)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4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135232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87.97%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83.92%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92.90%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89.24%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135232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79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828409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828409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36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026090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71.22%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79.30%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83.79%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70.24%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026090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59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12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8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(12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1939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69.42%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72.25%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78.14%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1939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78.14%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62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(12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798915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86.86%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798915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36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r>
              <a:rPr lang="en-US" b="1" dirty="0" smtClean="0"/>
              <a:t>Other Observations (7 Persons without </a:t>
            </a:r>
            <a:r>
              <a:rPr lang="en-US" b="1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Typing vs Writing</a:t>
            </a:r>
            <a:r>
              <a:rPr lang="en-US" sz="2400" dirty="0" smtClean="0"/>
              <a:t> (Lauren)</a:t>
            </a:r>
          </a:p>
          <a:p>
            <a:r>
              <a:rPr lang="en-US" sz="2400" b="1" dirty="0" smtClean="0"/>
              <a:t>Lying vs Reading</a:t>
            </a:r>
            <a:r>
              <a:rPr lang="en-US" sz="2400" dirty="0" smtClean="0"/>
              <a:t> (Elmo,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Reading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Edwin)</a:t>
            </a:r>
          </a:p>
          <a:p>
            <a:r>
              <a:rPr lang="en-US" sz="2400" b="1" dirty="0" smtClean="0"/>
              <a:t>Going downstairs vs Going upstairs vs Walking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Lying</a:t>
            </a:r>
            <a:r>
              <a:rPr lang="en-US" sz="2400" dirty="0" smtClean="0"/>
              <a:t> (Nikolas)</a:t>
            </a:r>
          </a:p>
          <a:p>
            <a:r>
              <a:rPr lang="en-US" sz="2400" b="1" dirty="0" smtClean="0"/>
              <a:t>Hypothesis:</a:t>
            </a:r>
          </a:p>
          <a:p>
            <a:pPr lvl="1"/>
            <a:r>
              <a:rPr lang="en-US" sz="2000" dirty="0" smtClean="0"/>
              <a:t>Probably because of which features are being used in splitting the trees</a:t>
            </a:r>
          </a:p>
          <a:p>
            <a:pPr lvl="1"/>
            <a:r>
              <a:rPr lang="en-US" sz="2000" dirty="0" smtClean="0"/>
              <a:t>If we only use SP data, then Lying and Sitting can be recognized</a:t>
            </a:r>
          </a:p>
          <a:p>
            <a:pPr lvl="1"/>
            <a:r>
              <a:rPr lang="en-US" sz="2000" dirty="0" smtClean="0"/>
              <a:t>When only use SW data, all Lying becomes Sitting (or the other way round)</a:t>
            </a:r>
          </a:p>
          <a:p>
            <a:pPr lvl="1"/>
            <a:r>
              <a:rPr lang="en-US" sz="2000" dirty="0" smtClean="0"/>
              <a:t>So, when we use SP + SW, most likely the decision trees do not really make use of the SP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621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(7 PERSONS) </a:t>
            </a:r>
            <a:r>
              <a:rPr lang="mr-IN" b="1" dirty="0" smtClean="0"/>
              <a:t>–</a:t>
            </a:r>
            <a:r>
              <a:rPr lang="en-US" b="1" dirty="0" smtClean="0"/>
              <a:t> CAN BE PUT IN THE APPENDIX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14298</TotalTime>
  <Words>3099</Words>
  <Application>Microsoft Macintosh PowerPoint</Application>
  <PresentationFormat>Widescreen</PresentationFormat>
  <Paragraphs>891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8 Persons Results</vt:lpstr>
      <vt:lpstr>5-Fold CV on Combined Dataset (8 persons)</vt:lpstr>
      <vt:lpstr>5-Fold CV on Combined Dataset (8 persons)</vt:lpstr>
      <vt:lpstr>10 Persons Results</vt:lpstr>
      <vt:lpstr>5-Fold CV on Combined Dataset (10 persons)</vt:lpstr>
      <vt:lpstr>11 Persons Results</vt:lpstr>
      <vt:lpstr>5-Fold CV on Combined Dataset (11 persons)</vt:lpstr>
      <vt:lpstr>5-Fold CV (11 persons) – CORRELATION ACC_MAG</vt:lpstr>
      <vt:lpstr>Leave One Out CV</vt:lpstr>
      <vt:lpstr>PowerPoint Presentation</vt:lpstr>
      <vt:lpstr>LOO 7 PERSONS</vt:lpstr>
      <vt:lpstr>PowerPoint Presentation</vt:lpstr>
      <vt:lpstr>LOO 8 PERSONS</vt:lpstr>
      <vt:lpstr>PowerPoint Presentation</vt:lpstr>
      <vt:lpstr>PowerPoint Presentation</vt:lpstr>
      <vt:lpstr>PowerPoint Presentation</vt:lpstr>
      <vt:lpstr>PowerPoint Presentation</vt:lpstr>
      <vt:lpstr>LOO 10 PERSONS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 11 PERSONS (NEW)</vt:lpstr>
      <vt:lpstr>PowerPoint Presentation</vt:lpstr>
      <vt:lpstr>PowerPoint Presentation</vt:lpstr>
      <vt:lpstr>PowerPoint Presentation</vt:lpstr>
      <vt:lpstr>LOO 12 PERSONS</vt:lpstr>
      <vt:lpstr>PowerPoint Presentation</vt:lpstr>
      <vt:lpstr>PowerPoint Presentation</vt:lpstr>
      <vt:lpstr>Other Observations (7 Persons without Richsen)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329</cp:revision>
  <dcterms:created xsi:type="dcterms:W3CDTF">2016-09-28T16:30:41Z</dcterms:created>
  <dcterms:modified xsi:type="dcterms:W3CDTF">2016-12-30T11:27:11Z</dcterms:modified>
</cp:coreProperties>
</file>