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/>
    <p:restoredTop sz="94681"/>
  </p:normalViewPr>
  <p:slideViewPr>
    <p:cSldViewPr snapToGrid="0" snapToObjects="1">
      <p:cViewPr varScale="1">
        <p:scale>
          <a:sx n="101" d="100"/>
          <a:sy n="10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81552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/>
                            <a:t>81.55%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2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605637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22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CSP?</a:t>
            </a:r>
          </a:p>
          <a:p>
            <a:pPr lvl="1"/>
            <a:r>
              <a:rPr lang="en-US" dirty="0" smtClean="0"/>
              <a:t>Not sure how it works and how it can be applied since most applications are in the area of </a:t>
            </a:r>
            <a:r>
              <a:rPr lang="en-US" dirty="0" smtClean="0"/>
              <a:t>EEG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try 0-mean everything per subject</a:t>
            </a:r>
            <a:endParaRPr lang="en-US" b="1" dirty="0" smtClean="0"/>
          </a:p>
          <a:p>
            <a:r>
              <a:rPr lang="en-US" b="1" dirty="0" smtClean="0"/>
              <a:t>Different features?</a:t>
            </a:r>
          </a:p>
          <a:p>
            <a:pPr lvl="1"/>
            <a:r>
              <a:rPr lang="en-US" dirty="0" smtClean="0"/>
              <a:t>Should we reduce the target number of subjects to 15 persons?</a:t>
            </a:r>
          </a:p>
          <a:p>
            <a:pPr lvl="1"/>
            <a:r>
              <a:rPr lang="en-US" dirty="0" smtClean="0"/>
              <a:t>Only then, we can really find out which features improve the results</a:t>
            </a:r>
          </a:p>
          <a:p>
            <a:pPr lvl="1"/>
            <a:r>
              <a:rPr lang="en-US" b="1" i="1" u="sng" dirty="0" smtClean="0"/>
              <a:t>Try including barometer </a:t>
            </a:r>
            <a:r>
              <a:rPr lang="en-US" dirty="0" smtClean="0">
                <a:sym typeface="Wingdings"/>
              </a:rPr>
              <a:t> may help in differentiating running, walking, going </a:t>
            </a:r>
            <a:r>
              <a:rPr lang="en-US" dirty="0" smtClean="0">
                <a:sym typeface="Wingdings"/>
              </a:rPr>
              <a:t>downstairs/upstairs</a:t>
            </a:r>
          </a:p>
          <a:p>
            <a:pPr lvl="1"/>
            <a:r>
              <a:rPr lang="en-US" b="1" i="1" u="sng" dirty="0" smtClean="0">
                <a:sym typeface="Wingdings"/>
              </a:rPr>
              <a:t>Try including </a:t>
            </a:r>
            <a:r>
              <a:rPr lang="en-US" b="1" i="1" u="sng" dirty="0" err="1" smtClean="0">
                <a:sym typeface="Wingdings"/>
              </a:rPr>
              <a:t>gyrometer</a:t>
            </a:r>
            <a:r>
              <a:rPr lang="en-US" b="1" i="1" u="sng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to compare with barometer results</a:t>
            </a:r>
            <a:endParaRPr lang="en-US" dirty="0" smtClean="0"/>
          </a:p>
          <a:p>
            <a:r>
              <a:rPr lang="en-US" b="1" dirty="0" smtClean="0"/>
              <a:t>Implementing the smoothing in the real time application</a:t>
            </a:r>
          </a:p>
          <a:p>
            <a:r>
              <a:rPr lang="en-US" b="1" dirty="0" smtClean="0"/>
              <a:t>Interim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11 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6</a:t>
            </a:r>
            <a:r>
              <a:rPr lang="en-US" dirty="0" smtClean="0"/>
              <a:t> males, </a:t>
            </a:r>
            <a:r>
              <a:rPr lang="en-US" dirty="0"/>
              <a:t>5</a:t>
            </a:r>
            <a:r>
              <a:rPr lang="en-US" dirty="0" smtClean="0"/>
              <a:t>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3126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11</a:t>
            </a:r>
            <a:r>
              <a:rPr lang="en-US" b="1" i="1" u="sng" dirty="0" smtClean="0">
                <a:sym typeface="Wingdings"/>
              </a:rPr>
              <a:t> </a:t>
            </a:r>
            <a:r>
              <a:rPr lang="en-US" b="1" i="1" u="sng" dirty="0" smtClean="0">
                <a:sym typeface="Wingdings"/>
              </a:rPr>
              <a:t>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81.82%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3277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64751"/>
                  </p:ext>
                </p:extLst>
              </p:nvPr>
            </p:nvGraphicFramePr>
            <p:xfrm>
              <a:off x="1117598" y="4819058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64751"/>
                  </p:ext>
                </p:extLst>
              </p:nvPr>
            </p:nvGraphicFramePr>
            <p:xfrm>
              <a:off x="1117598" y="4819058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5758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8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</a:t>
            </a:r>
            <a:r>
              <a:rPr lang="en-US" sz="2400" dirty="0" smtClean="0">
                <a:sym typeface="Wingdings"/>
              </a:rPr>
              <a:t>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54865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</a:t>
                          </a:r>
                          <a:r>
                            <a:rPr lang="en-US" sz="2000" dirty="0" smtClean="0"/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err="1" smtClean="0"/>
                            <a:t>std</a:t>
                          </a:r>
                          <a:r>
                            <a:rPr lang="en-US" sz="2000" baseline="0" dirty="0" smtClean="0"/>
                            <a:t> of the F1 mean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54865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786154" r="-368" b="-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7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</a:t>
            </a:r>
            <a:r>
              <a:rPr lang="en-US" b="1" i="1" u="sng" dirty="0" smtClean="0"/>
              <a:t>CORR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846</Words>
  <Application>Microsoft Macintosh PowerPoint</Application>
  <PresentationFormat>Widescreen</PresentationFormat>
  <Paragraphs>254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PowerPoint Presentation</vt:lpstr>
      <vt:lpstr>Data Collection</vt:lpstr>
      <vt:lpstr>KFOLD 11 Persons Results</vt:lpstr>
      <vt:lpstr>5-Fold CV on Combined Dataset (11 persons)</vt:lpstr>
      <vt:lpstr>5-Fold CV (11 persons) – CORRELATION ACC_MAG</vt:lpstr>
      <vt:lpstr>LOO 11 PERSONS (NEW)</vt:lpstr>
      <vt:lpstr>PowerPoint Presentation</vt:lpstr>
      <vt:lpstr>PowerPoint Presentation</vt:lpstr>
      <vt:lpstr>LOO 11 PERSONS (CORR)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8</cp:revision>
  <dcterms:created xsi:type="dcterms:W3CDTF">2017-01-04T19:31:39Z</dcterms:created>
  <dcterms:modified xsi:type="dcterms:W3CDTF">2017-01-05T02:34:53Z</dcterms:modified>
</cp:coreProperties>
</file>