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6" r:id="rId4"/>
    <p:sldId id="281" r:id="rId5"/>
    <p:sldId id="284" r:id="rId6"/>
    <p:sldId id="285" r:id="rId7"/>
    <p:sldId id="283" r:id="rId8"/>
    <p:sldId id="28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/>
    <p:restoredTop sz="94238"/>
  </p:normalViewPr>
  <p:slideViewPr>
    <p:cSldViewPr snapToGrid="0" snapToObjects="1">
      <p:cViewPr>
        <p:scale>
          <a:sx n="92" d="100"/>
          <a:sy n="92" d="100"/>
        </p:scale>
        <p:origin x="8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 testing</a:t>
            </a:r>
          </a:p>
          <a:p>
            <a:r>
              <a:rPr lang="en-US" dirty="0" smtClean="0"/>
              <a:t>Domain Transfer Learning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Collect data from one set of SP and SW</a:t>
            </a:r>
          </a:p>
          <a:p>
            <a:r>
              <a:rPr lang="en-US" baseline="0" dirty="0" smtClean="0"/>
              <a:t>- Test it using another set of SP and SW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Timeline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9" y="1690688"/>
            <a:ext cx="11546142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done?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56508"/>
            <a:ext cx="10515600" cy="4738255"/>
          </a:xfrm>
        </p:spPr>
        <p:txBody>
          <a:bodyPr>
            <a:normAutofit/>
          </a:bodyPr>
          <a:lstStyle/>
          <a:p>
            <a:r>
              <a:rPr lang="en-US" b="1" dirty="0" smtClean="0"/>
              <a:t>Code rewriting from scratch</a:t>
            </a:r>
          </a:p>
          <a:p>
            <a:pPr lvl="1"/>
            <a:r>
              <a:rPr lang="en-US" dirty="0" smtClean="0"/>
              <a:t>Python for server and Machine Learning stuffs</a:t>
            </a:r>
          </a:p>
          <a:p>
            <a:pPr lvl="1"/>
            <a:r>
              <a:rPr lang="en-US" dirty="0" smtClean="0"/>
              <a:t>Java for Smartphone</a:t>
            </a:r>
          </a:p>
          <a:p>
            <a:pPr lvl="1"/>
            <a:r>
              <a:rPr lang="en-US" dirty="0" smtClean="0"/>
              <a:t>HTML, CSS, and </a:t>
            </a:r>
            <a:r>
              <a:rPr lang="en-US" dirty="0" err="1" smtClean="0"/>
              <a:t>Javascript</a:t>
            </a:r>
            <a:r>
              <a:rPr lang="en-US" dirty="0" smtClean="0"/>
              <a:t> for Smartwatch</a:t>
            </a:r>
          </a:p>
          <a:p>
            <a:r>
              <a:rPr lang="en-US" b="1" dirty="0" smtClean="0"/>
              <a:t>Ready to use data pipeline</a:t>
            </a:r>
          </a:p>
          <a:p>
            <a:pPr lvl="1"/>
            <a:r>
              <a:rPr lang="en-US" dirty="0" smtClean="0"/>
              <a:t>Data collection, data sampling, data segmenting, features generation, model training, model testing (K-Folds cross validation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Easy to change pipeline configuration</a:t>
            </a:r>
            <a:endParaRPr lang="en-US" dirty="0" smtClean="0"/>
          </a:p>
          <a:p>
            <a:r>
              <a:rPr lang="en-US" b="1" dirty="0" smtClean="0"/>
              <a:t>Initial model trained using my own data with different kind of classifiers</a:t>
            </a:r>
          </a:p>
          <a:p>
            <a:pPr lvl="1"/>
            <a:r>
              <a:rPr lang="en-US" dirty="0" smtClean="0"/>
              <a:t>Random Forest, SVM, Naive Bayes, Multi Layer Perceptron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done?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56508"/>
            <a:ext cx="10515600" cy="4738255"/>
          </a:xfrm>
        </p:spPr>
        <p:txBody>
          <a:bodyPr>
            <a:normAutofit/>
          </a:bodyPr>
          <a:lstStyle/>
          <a:p>
            <a:r>
              <a:rPr lang="en-US" b="1" dirty="0"/>
              <a:t>A simple data </a:t>
            </a:r>
            <a:r>
              <a:rPr lang="en-US" b="1" dirty="0" smtClean="0"/>
              <a:t>visualizer</a:t>
            </a:r>
          </a:p>
          <a:p>
            <a:pPr lvl="1"/>
            <a:r>
              <a:rPr lang="en-US" dirty="0" smtClean="0"/>
              <a:t>AngularJS with Python server</a:t>
            </a:r>
          </a:p>
          <a:p>
            <a:pPr lvl="1"/>
            <a:r>
              <a:rPr lang="en-US" dirty="0" smtClean="0"/>
              <a:t>Beautifully visualize the raw data</a:t>
            </a:r>
          </a:p>
          <a:p>
            <a:pPr lvl="1"/>
            <a:r>
              <a:rPr lang="en-US" dirty="0" smtClean="0"/>
              <a:t>The real-time activity monitor will be incorporated in this web application</a:t>
            </a:r>
            <a:endParaRPr lang="en-US" dirty="0"/>
          </a:p>
          <a:p>
            <a:r>
              <a:rPr lang="en-US" b="1" dirty="0"/>
              <a:t>Gathered full data from one friend (15 activities, 6 mins each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Tried a simple LOO (trained using my data, tested with my friend’s data)</a:t>
            </a:r>
          </a:p>
          <a:p>
            <a:pPr lvl="1"/>
            <a:r>
              <a:rPr lang="en-US" dirty="0" smtClean="0"/>
              <a:t>Problems with the sensor readings range (see graph comparison in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512400" cy="41266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600" y="17528"/>
            <a:ext cx="6512400" cy="4109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8726" y="414419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6232" y="4144197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My Friend’s Data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112149" y="4618951"/>
            <a:ext cx="1173348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700" b="1" dirty="0" smtClean="0"/>
              <a:t>Result is </a:t>
            </a:r>
            <a:r>
              <a:rPr lang="en-US" sz="1700" b="1" u="sng" dirty="0" smtClean="0"/>
              <a:t>very bad</a:t>
            </a:r>
            <a:r>
              <a:rPr lang="en-US" sz="1700" b="1" dirty="0" smtClean="0"/>
              <a:t> </a:t>
            </a:r>
            <a:r>
              <a:rPr lang="en-US" sz="1700" dirty="0" smtClean="0"/>
              <a:t>(and I think this is likely to happen even when we have collected more data from more subjects)</a:t>
            </a:r>
            <a:endParaRPr lang="en-US" sz="1700" b="1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700" b="1" dirty="0" smtClean="0"/>
              <a:t>If a small part of my friend’s data is included (around 100 data points chosen randomly), the accuracy is boosted significantly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b="1" dirty="0" smtClean="0"/>
              <a:t>Random Forest </a:t>
            </a:r>
            <a:r>
              <a:rPr lang="en-US" sz="1700" dirty="0" smtClean="0">
                <a:sym typeface="Wingdings"/>
              </a:rPr>
              <a:t> from ~45%</a:t>
            </a:r>
            <a:r>
              <a:rPr lang="en-US" sz="1700" dirty="0" smtClean="0"/>
              <a:t> to ~80%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700" b="1" dirty="0" smtClean="0"/>
              <a:t>Possible reasons: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Different data range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700" dirty="0" smtClean="0"/>
              <a:t>Even after min-max normalization (min-max is taken from the training data), the normalized data may be greater than 1 or lower than 0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296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data combination of Smartphone and Smartwatch increases the prediction accuracy</a:t>
            </a:r>
          </a:p>
          <a:p>
            <a:pPr lvl="1"/>
            <a:r>
              <a:rPr lang="en-US" dirty="0"/>
              <a:t>Model trained only using the Smartwatch data is better than if it is trained using the Smartphone only</a:t>
            </a:r>
          </a:p>
          <a:p>
            <a:pPr lvl="1"/>
            <a:r>
              <a:rPr lang="en-US" dirty="0"/>
              <a:t>Most likely because most activities are focused on </a:t>
            </a:r>
            <a:r>
              <a:rPr lang="en-US" dirty="0" smtClean="0"/>
              <a:t>hand-activities</a:t>
            </a:r>
            <a:endParaRPr lang="en-US" b="1" dirty="0" smtClean="0"/>
          </a:p>
          <a:p>
            <a:r>
              <a:rPr lang="en-US" b="1" dirty="0" smtClean="0"/>
              <a:t>Using only accelerometer data may be sufficient to get high accuracy</a:t>
            </a:r>
          </a:p>
          <a:p>
            <a:pPr lvl="1"/>
            <a:r>
              <a:rPr lang="en-US" dirty="0" smtClean="0"/>
              <a:t>Need to verify by doing LOO CV</a:t>
            </a:r>
          </a:p>
          <a:p>
            <a:r>
              <a:rPr lang="en-US" b="1" dirty="0" smtClean="0"/>
              <a:t>Bigger window size increases the accuracy</a:t>
            </a:r>
          </a:p>
          <a:p>
            <a:pPr lvl="1"/>
            <a:r>
              <a:rPr lang="en-US" dirty="0" smtClean="0"/>
              <a:t>More context is captured by the features and hence the model</a:t>
            </a:r>
          </a:p>
        </p:txBody>
      </p:sp>
    </p:spTree>
    <p:extLst>
      <p:ext uri="{BB962C8B-B14F-4D97-AF65-F5344CB8AC3E}">
        <p14:creationId xmlns:p14="http://schemas.microsoft.com/office/powerpoint/2010/main" val="11540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Performance Comparison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activities, Sampling @ 10 Hz, Window size = 2s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36633"/>
                  </p:ext>
                </p:extLst>
              </p:nvPr>
            </p:nvGraphicFramePr>
            <p:xfrm>
              <a:off x="1117599" y="2460784"/>
              <a:ext cx="10603345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 Forest (n = 300)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98.09%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0.52% 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93.20%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0.88%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94.70%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0.37%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SVM (C</a:t>
                          </a:r>
                          <a:r>
                            <a:rPr lang="en-US" sz="2400" baseline="0" dirty="0" smtClean="0"/>
                            <a:t> = 550, 1200, 1150)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98.15%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0.34%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89.91%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0.75%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91.97%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Gaussian Naive</a:t>
                          </a:r>
                          <a:r>
                            <a:rPr lang="en-US" sz="2400" baseline="0" dirty="0" smtClean="0"/>
                            <a:t>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92.96%</a:t>
                          </a:r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78.46%</a:t>
                          </a:r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0.56%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85.61%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1.40%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Multinomial</a:t>
                          </a:r>
                          <a:r>
                            <a:rPr lang="en-US" sz="2400" baseline="0" dirty="0" smtClean="0"/>
                            <a:t> Naive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75.59%</a:t>
                          </a:r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3.14%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48.25%</a:t>
                          </a:r>
                          <a:r>
                            <a:rPr lang="en-US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3.02%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61.46%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2.70%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 Layer Perceptron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98.22%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+mn-lt"/>
                              <a:ea typeface="Cambria Math" charset="0"/>
                              <a:cs typeface="Cambria Math" charset="0"/>
                            </a:rPr>
                            <a:t>87.82%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0.92%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91.26%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1.20%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936633"/>
                  </p:ext>
                </p:extLst>
              </p:nvPr>
            </p:nvGraphicFramePr>
            <p:xfrm>
              <a:off x="1117599" y="2460784"/>
              <a:ext cx="10603345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Models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(SP)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 Forest (n = </a:t>
                          </a:r>
                          <a:r>
                            <a:rPr lang="en-US" sz="2400" dirty="0" smtClean="0"/>
                            <a:t>300</a:t>
                          </a:r>
                          <a:r>
                            <a:rPr lang="en-US" sz="2400" dirty="0" smtClean="0"/>
                            <a:t>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98458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189333" r="-101042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189333" r="-1042" b="-4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SVM (C</a:t>
                          </a:r>
                          <a:r>
                            <a:rPr lang="en-US" sz="2400" baseline="0" dirty="0" smtClean="0"/>
                            <a:t> = </a:t>
                          </a:r>
                          <a:r>
                            <a:rPr lang="en-US" sz="2400" baseline="0" dirty="0" smtClean="0"/>
                            <a:t>550, 1200, 1150)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5526" r="-198458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285526" r="-101042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285526" r="-1042" b="-326316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Gaussian Naive</a:t>
                          </a:r>
                          <a:r>
                            <a:rPr lang="en-US" sz="2400" baseline="0" dirty="0" smtClean="0"/>
                            <a:t>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90667" r="-19845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390667" r="-10104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390667" r="-1042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Multinomial</a:t>
                          </a:r>
                          <a:r>
                            <a:rPr lang="en-US" sz="2400" baseline="0" dirty="0" smtClean="0"/>
                            <a:t> Naive Bayes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98458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490667" r="-10104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490667" r="-1042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Multi Layer Perceptron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9845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3385" t="-590667" r="-101042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3385" t="-590667" r="-1042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77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to do in December?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2-3 more friends’ data</a:t>
            </a:r>
          </a:p>
          <a:p>
            <a:r>
              <a:rPr lang="en-US" dirty="0" smtClean="0"/>
              <a:t>Perform LOO Cross Validation</a:t>
            </a:r>
            <a:endParaRPr lang="en-US" dirty="0"/>
          </a:p>
          <a:p>
            <a:r>
              <a:rPr lang="en-US" dirty="0" smtClean="0"/>
              <a:t>Start thinking and developing the real-time recognition system</a:t>
            </a:r>
          </a:p>
          <a:p>
            <a:r>
              <a:rPr lang="en-US" dirty="0" smtClean="0"/>
              <a:t>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653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544</Words>
  <Application>Microsoft Macintosh PowerPoint</Application>
  <PresentationFormat>Widescreen</PresentationFormat>
  <Paragraphs>89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Wingdings</vt:lpstr>
      <vt:lpstr>Arial</vt:lpstr>
      <vt:lpstr>Office Theme</vt:lpstr>
      <vt:lpstr>Human Activity Recognition</vt:lpstr>
      <vt:lpstr>Objectives</vt:lpstr>
      <vt:lpstr>Project Timeline</vt:lpstr>
      <vt:lpstr>What’s done?</vt:lpstr>
      <vt:lpstr>What’s done?</vt:lpstr>
      <vt:lpstr>PowerPoint Presentation</vt:lpstr>
      <vt:lpstr>Observations</vt:lpstr>
      <vt:lpstr>Model Performance Comparison</vt:lpstr>
      <vt:lpstr>What to do in December?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78</cp:revision>
  <dcterms:created xsi:type="dcterms:W3CDTF">2016-09-28T16:30:41Z</dcterms:created>
  <dcterms:modified xsi:type="dcterms:W3CDTF">2016-11-10T04:35:56Z</dcterms:modified>
</cp:coreProperties>
</file>