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2" r:id="rId4"/>
    <p:sldId id="264" r:id="rId5"/>
    <p:sldId id="265" r:id="rId6"/>
    <p:sldId id="266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1631"/>
  </p:normalViewPr>
  <p:slideViewPr>
    <p:cSldViewPr snapToGrid="0" snapToObjects="1">
      <p:cViewPr varScale="1">
        <p:scale>
          <a:sx n="67" d="100"/>
          <a:sy n="67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43DB1-3454-AB4E-A2F7-083942AD4ADB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3912D-219C-6C43-ACEF-0C2D0D6A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4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 Data collection</a:t>
            </a:r>
            <a:r>
              <a:rPr lang="en-US" baseline="0" dirty="0" smtClean="0"/>
              <a:t> process </a:t>
            </a:r>
            <a:r>
              <a:rPr lang="en-US" baseline="0" dirty="0" smtClean="0">
                <a:sym typeface="Wingdings"/>
              </a:rPr>
              <a:t> documentation</a:t>
            </a:r>
            <a:endParaRPr lang="en-US" dirty="0" smtClean="0"/>
          </a:p>
          <a:p>
            <a:r>
              <a:rPr lang="en-US" dirty="0" smtClean="0"/>
              <a:t>=</a:t>
            </a:r>
            <a:r>
              <a:rPr lang="en-US" baseline="0" dirty="0" smtClean="0"/>
              <a:t> Activity description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Versus available data </a:t>
            </a:r>
            <a:r>
              <a:rPr lang="en-US" baseline="0" dirty="0" err="1" smtClean="0"/>
              <a:t>currentls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46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 Data collection</a:t>
            </a:r>
            <a:r>
              <a:rPr lang="en-US" baseline="0" dirty="0" smtClean="0"/>
              <a:t> process </a:t>
            </a:r>
            <a:r>
              <a:rPr lang="en-US" baseline="0" dirty="0" smtClean="0">
                <a:sym typeface="Wingdings"/>
              </a:rPr>
              <a:t> documentation</a:t>
            </a:r>
            <a:endParaRPr lang="en-US" dirty="0" smtClean="0"/>
          </a:p>
          <a:p>
            <a:r>
              <a:rPr lang="en-US" dirty="0" smtClean="0"/>
              <a:t>=</a:t>
            </a:r>
            <a:r>
              <a:rPr lang="en-US" baseline="0" dirty="0" smtClean="0"/>
              <a:t> Activity description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Versus available data </a:t>
            </a:r>
            <a:r>
              <a:rPr lang="en-US" baseline="0" dirty="0" err="1" smtClean="0"/>
              <a:t>currentls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5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7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2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9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0E75-F84B-F342-8F11-D007000D2CC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Human Activity Recognition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 err="1" smtClean="0"/>
              <a:t>Candinegara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Smartphone based Human Activity Recognition</a:t>
            </a:r>
          </a:p>
          <a:p>
            <a:r>
              <a:rPr lang="en-US" dirty="0" smtClean="0"/>
              <a:t>Smartwatch based Human Activity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2898"/>
                <a:ext cx="10515600" cy="522857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Mean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𝑚𝑎𝑔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/>
                  <a:t>Variance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𝑚𝑎𝑔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/>
                  <a:t>Energy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𝑚𝑎𝑔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b="1" dirty="0" smtClean="0"/>
                  <a:t>Entropy</a:t>
                </a:r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𝑚𝑎𝑔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b="1" dirty="0" smtClean="0"/>
                  <a:t>Correlation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𝑥𝑧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𝑥𝑚𝑎𝑔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𝑦𝑧</m:t>
                        </m:r>
                      </m:sub>
                    </m:sSub>
                    <m:r>
                      <a:rPr lang="en-US" b="1" i="0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𝑚𝑎𝑔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𝑧𝑚𝑎𝑔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2898"/>
                <a:ext cx="10515600" cy="5228577"/>
              </a:xfrm>
              <a:blipFill rotWithShape="0">
                <a:blip r:embed="rId3"/>
                <a:stretch>
                  <a:fillRect l="-1043" t="-1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9" y="832272"/>
            <a:ext cx="6477001" cy="448056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30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Issues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for entropy may generate errors because the value of O(l) can be 0 </a:t>
            </a:r>
            <a:r>
              <a:rPr lang="en-US" dirty="0" smtClean="0"/>
              <a:t>because the nominator is 0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log(0) error</a:t>
            </a:r>
            <a:endParaRPr lang="en-US" dirty="0" smtClean="0"/>
          </a:p>
          <a:p>
            <a:pPr lvl="1"/>
            <a:r>
              <a:rPr lang="en-US" dirty="0" smtClean="0"/>
              <a:t>One example of the FFT result vector: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b="1" dirty="0" smtClean="0">
              <a:sym typeface="Wingdings"/>
            </a:endParaRPr>
          </a:p>
          <a:p>
            <a:pPr lvl="1"/>
            <a:r>
              <a:rPr lang="en-US" b="1" dirty="0" smtClean="0">
                <a:sym typeface="Wingdings"/>
              </a:rPr>
              <a:t>What value should be returned then for entropy in this case?</a:t>
            </a:r>
            <a:endParaRPr lang="en-US" b="1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3264935"/>
            <a:ext cx="9702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Issues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for entropy may generate errors because the value of the denominator in O(l) can be 0 </a:t>
            </a:r>
            <a:r>
              <a:rPr lang="en-US" dirty="0" smtClean="0">
                <a:sym typeface="Wingdings"/>
              </a:rPr>
              <a:t> division by zero error</a:t>
            </a:r>
            <a:endParaRPr lang="en-US" dirty="0" smtClean="0"/>
          </a:p>
          <a:p>
            <a:pPr lvl="1"/>
            <a:r>
              <a:rPr lang="en-US" dirty="0" smtClean="0"/>
              <a:t>One example of the FFT result vector: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>
              <a:sym typeface="Wingdings"/>
            </a:endParaRPr>
          </a:p>
          <a:p>
            <a:pPr lvl="1"/>
            <a:endParaRPr lang="en-US" b="1" dirty="0" smtClean="0">
              <a:sym typeface="Wingdings"/>
            </a:endParaRPr>
          </a:p>
          <a:p>
            <a:pPr lvl="1"/>
            <a:r>
              <a:rPr lang="en-US" b="1" dirty="0" smtClean="0">
                <a:sym typeface="Wingdings"/>
              </a:rPr>
              <a:t>What value should be returned then for entropy in this case?</a:t>
            </a:r>
            <a:endParaRPr lang="en-US" b="1" dirty="0"/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11285"/>
            <a:ext cx="10058400" cy="112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Issues with Smartwatch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576"/>
            <a:ext cx="4648200" cy="4721387"/>
          </a:xfrm>
        </p:spPr>
        <p:txBody>
          <a:bodyPr/>
          <a:lstStyle/>
          <a:p>
            <a:r>
              <a:rPr lang="en-US" dirty="0" smtClean="0"/>
              <a:t>Timestamp can jump to a number bigger than the previous sensor reading</a:t>
            </a:r>
          </a:p>
          <a:p>
            <a:r>
              <a:rPr lang="en-US" dirty="0" smtClean="0"/>
              <a:t>Unpredictable</a:t>
            </a:r>
          </a:p>
          <a:p>
            <a:r>
              <a:rPr lang="en-US" dirty="0" smtClean="0"/>
              <a:t>Need to record again for 6-7 activities</a:t>
            </a:r>
          </a:p>
          <a:p>
            <a:pPr lvl="1"/>
            <a:r>
              <a:rPr lang="en-US" dirty="0" smtClean="0"/>
              <a:t>Probably by splitting it into 2-3 stages instead of one go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55" y="1455576"/>
            <a:ext cx="6183612" cy="483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next?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Retake data for some activities</a:t>
            </a:r>
          </a:p>
          <a:p>
            <a:r>
              <a:rPr lang="en-US" b="1" dirty="0" smtClean="0"/>
              <a:t>Fixing </a:t>
            </a:r>
            <a:r>
              <a:rPr lang="en-US" b="1" dirty="0" smtClean="0"/>
              <a:t>features extraction (the entropy issue)</a:t>
            </a:r>
          </a:p>
          <a:p>
            <a:r>
              <a:rPr lang="en-US" b="1" dirty="0" smtClean="0"/>
              <a:t>Build first model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HMM</a:t>
            </a:r>
          </a:p>
          <a:p>
            <a:pPr lvl="1"/>
            <a:r>
              <a:rPr lang="en-US" dirty="0" smtClean="0"/>
              <a:t>NB</a:t>
            </a:r>
          </a:p>
          <a:p>
            <a:pPr lvl="1"/>
            <a:r>
              <a:rPr lang="en-US" dirty="0" smtClean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653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197</Words>
  <Application>Microsoft Macintosh PowerPoint</Application>
  <PresentationFormat>Widescreen</PresentationFormat>
  <Paragraphs>57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Cambria Math</vt:lpstr>
      <vt:lpstr>Wingdings</vt:lpstr>
      <vt:lpstr>Arial</vt:lpstr>
      <vt:lpstr>Office Theme</vt:lpstr>
      <vt:lpstr>Human Activity Recognition</vt:lpstr>
      <vt:lpstr>Objectives</vt:lpstr>
      <vt:lpstr>Features</vt:lpstr>
      <vt:lpstr>Issues</vt:lpstr>
      <vt:lpstr>Issues</vt:lpstr>
      <vt:lpstr>Issues with Smartwatch</vt:lpstr>
      <vt:lpstr>What’s next?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#EDWIN CANDINEGARA#</dc:creator>
  <cp:lastModifiedBy>#EDWIN CANDINEGARA#</cp:lastModifiedBy>
  <cp:revision>13</cp:revision>
  <dcterms:created xsi:type="dcterms:W3CDTF">2016-09-28T16:30:41Z</dcterms:created>
  <dcterms:modified xsi:type="dcterms:W3CDTF">2016-10-13T02:12:19Z</dcterms:modified>
</cp:coreProperties>
</file>