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8"/>
  </p:notesMasterIdLst>
  <p:sldIdLst>
    <p:sldId id="256" r:id="rId2"/>
    <p:sldId id="257" r:id="rId3"/>
    <p:sldId id="258" r:id="rId4"/>
    <p:sldId id="260" r:id="rId5"/>
    <p:sldId id="259" r:id="rId6"/>
    <p:sldId id="261" r:id="rId7"/>
  </p:sldIdLst>
  <p:sldSz cx="16200438" cy="9990138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7E22"/>
    <a:srgbClr val="E74C3C"/>
    <a:srgbClr val="2ECC71"/>
    <a:srgbClr val="16A085"/>
    <a:srgbClr val="8E44AD"/>
    <a:srgbClr val="2980B9"/>
    <a:srgbClr val="1ABC9C"/>
    <a:srgbClr val="A94FD4"/>
    <a:srgbClr val="3498DB"/>
    <a:srgbClr val="F39C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86"/>
    <p:restoredTop sz="94771"/>
  </p:normalViewPr>
  <p:slideViewPr>
    <p:cSldViewPr snapToGrid="0" snapToObjects="1">
      <p:cViewPr>
        <p:scale>
          <a:sx n="136" d="100"/>
          <a:sy n="136" d="100"/>
        </p:scale>
        <p:origin x="8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BD9F0C-1AE7-1F4D-93C1-725780F7FC18}" type="datetimeFigureOut">
              <a:rPr lang="en-US" smtClean="0"/>
              <a:t>1/21/17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7100" y="1143000"/>
            <a:ext cx="5003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554D10-2878-D647-8FC2-F4170DF14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1527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7100" y="1143000"/>
            <a:ext cx="5003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554D10-2878-D647-8FC2-F4170DF14B8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8491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7100" y="1143000"/>
            <a:ext cx="5003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554D10-2878-D647-8FC2-F4170DF14B8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7402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7100" y="1143000"/>
            <a:ext cx="5003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554D10-2878-D647-8FC2-F4170DF14B8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4911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7100" y="1143000"/>
            <a:ext cx="5003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554D10-2878-D647-8FC2-F4170DF14B8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3241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25055" y="1634961"/>
            <a:ext cx="12150329" cy="3478048"/>
          </a:xfrm>
        </p:spPr>
        <p:txBody>
          <a:bodyPr anchor="b"/>
          <a:lstStyle>
            <a:lvl1pPr algn="ctr">
              <a:defRPr sz="797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5055" y="5247136"/>
            <a:ext cx="12150329" cy="2411970"/>
          </a:xfrm>
        </p:spPr>
        <p:txBody>
          <a:bodyPr/>
          <a:lstStyle>
            <a:lvl1pPr marL="0" indent="0" algn="ctr">
              <a:buNone/>
              <a:defRPr sz="3189"/>
            </a:lvl1pPr>
            <a:lvl2pPr marL="607527" indent="0" algn="ctr">
              <a:buNone/>
              <a:defRPr sz="2658"/>
            </a:lvl2pPr>
            <a:lvl3pPr marL="1215055" indent="0" algn="ctr">
              <a:buNone/>
              <a:defRPr sz="2392"/>
            </a:lvl3pPr>
            <a:lvl4pPr marL="1822582" indent="0" algn="ctr">
              <a:buNone/>
              <a:defRPr sz="2126"/>
            </a:lvl4pPr>
            <a:lvl5pPr marL="2430109" indent="0" algn="ctr">
              <a:buNone/>
              <a:defRPr sz="2126"/>
            </a:lvl5pPr>
            <a:lvl6pPr marL="3037637" indent="0" algn="ctr">
              <a:buNone/>
              <a:defRPr sz="2126"/>
            </a:lvl6pPr>
            <a:lvl7pPr marL="3645164" indent="0" algn="ctr">
              <a:buNone/>
              <a:defRPr sz="2126"/>
            </a:lvl7pPr>
            <a:lvl8pPr marL="4252692" indent="0" algn="ctr">
              <a:buNone/>
              <a:defRPr sz="2126"/>
            </a:lvl8pPr>
            <a:lvl9pPr marL="4860219" indent="0" algn="ctr">
              <a:buNone/>
              <a:defRPr sz="2126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D9E35-25E8-474A-91F1-98B631E32FC0}" type="datetimeFigureOut">
              <a:rPr lang="en-US" smtClean="0"/>
              <a:t>1/21/17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36FD5-DFF8-B94F-9F2F-9EEA685F5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799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D9E35-25E8-474A-91F1-98B631E32FC0}" type="datetimeFigureOut">
              <a:rPr lang="en-US" smtClean="0"/>
              <a:t>1/21/17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36FD5-DFF8-B94F-9F2F-9EEA685F5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442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93439" y="531882"/>
            <a:ext cx="3493219" cy="84661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780" y="531882"/>
            <a:ext cx="10277153" cy="846618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D9E35-25E8-474A-91F1-98B631E32FC0}" type="datetimeFigureOut">
              <a:rPr lang="en-US" smtClean="0"/>
              <a:t>1/21/17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36FD5-DFF8-B94F-9F2F-9EEA685F5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14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D9E35-25E8-474A-91F1-98B631E32FC0}" type="datetimeFigureOut">
              <a:rPr lang="en-US" smtClean="0"/>
              <a:t>1/21/17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36FD5-DFF8-B94F-9F2F-9EEA685F5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209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5342" y="2490598"/>
            <a:ext cx="13972878" cy="4155619"/>
          </a:xfrm>
        </p:spPr>
        <p:txBody>
          <a:bodyPr anchor="b"/>
          <a:lstStyle>
            <a:lvl1pPr>
              <a:defRPr sz="797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5342" y="6685531"/>
            <a:ext cx="13972878" cy="2185342"/>
          </a:xfrm>
        </p:spPr>
        <p:txBody>
          <a:bodyPr/>
          <a:lstStyle>
            <a:lvl1pPr marL="0" indent="0">
              <a:buNone/>
              <a:defRPr sz="3189">
                <a:solidFill>
                  <a:schemeClr val="tx1">
                    <a:tint val="75000"/>
                  </a:schemeClr>
                </a:solidFill>
              </a:defRPr>
            </a:lvl1pPr>
            <a:lvl2pPr marL="607527" indent="0">
              <a:buNone/>
              <a:defRPr sz="2658">
                <a:solidFill>
                  <a:schemeClr val="tx1">
                    <a:tint val="75000"/>
                  </a:schemeClr>
                </a:solidFill>
              </a:defRPr>
            </a:lvl2pPr>
            <a:lvl3pPr marL="1215055" indent="0">
              <a:buNone/>
              <a:defRPr sz="2392">
                <a:solidFill>
                  <a:schemeClr val="tx1">
                    <a:tint val="75000"/>
                  </a:schemeClr>
                </a:solidFill>
              </a:defRPr>
            </a:lvl3pPr>
            <a:lvl4pPr marL="1822582" indent="0">
              <a:buNone/>
              <a:defRPr sz="2126">
                <a:solidFill>
                  <a:schemeClr val="tx1">
                    <a:tint val="75000"/>
                  </a:schemeClr>
                </a:solidFill>
              </a:defRPr>
            </a:lvl4pPr>
            <a:lvl5pPr marL="2430109" indent="0">
              <a:buNone/>
              <a:defRPr sz="2126">
                <a:solidFill>
                  <a:schemeClr val="tx1">
                    <a:tint val="75000"/>
                  </a:schemeClr>
                </a:solidFill>
              </a:defRPr>
            </a:lvl5pPr>
            <a:lvl6pPr marL="3037637" indent="0">
              <a:buNone/>
              <a:defRPr sz="2126">
                <a:solidFill>
                  <a:schemeClr val="tx1">
                    <a:tint val="75000"/>
                  </a:schemeClr>
                </a:solidFill>
              </a:defRPr>
            </a:lvl6pPr>
            <a:lvl7pPr marL="3645164" indent="0">
              <a:buNone/>
              <a:defRPr sz="2126">
                <a:solidFill>
                  <a:schemeClr val="tx1">
                    <a:tint val="75000"/>
                  </a:schemeClr>
                </a:solidFill>
              </a:defRPr>
            </a:lvl7pPr>
            <a:lvl8pPr marL="4252692" indent="0">
              <a:buNone/>
              <a:defRPr sz="2126">
                <a:solidFill>
                  <a:schemeClr val="tx1">
                    <a:tint val="75000"/>
                  </a:schemeClr>
                </a:solidFill>
              </a:defRPr>
            </a:lvl8pPr>
            <a:lvl9pPr marL="4860219" indent="0">
              <a:buNone/>
              <a:defRPr sz="212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D9E35-25E8-474A-91F1-98B631E32FC0}" type="datetimeFigureOut">
              <a:rPr lang="en-US" smtClean="0"/>
              <a:t>1/21/17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36FD5-DFF8-B94F-9F2F-9EEA685F5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725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3780" y="2659412"/>
            <a:ext cx="6885186" cy="633865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01472" y="2659412"/>
            <a:ext cx="6885186" cy="633865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D9E35-25E8-474A-91F1-98B631E32FC0}" type="datetimeFigureOut">
              <a:rPr lang="en-US" smtClean="0"/>
              <a:t>1/21/17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36FD5-DFF8-B94F-9F2F-9EEA685F5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046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890" y="531883"/>
            <a:ext cx="13972878" cy="193096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5891" y="2448972"/>
            <a:ext cx="6853544" cy="1200203"/>
          </a:xfrm>
        </p:spPr>
        <p:txBody>
          <a:bodyPr anchor="b"/>
          <a:lstStyle>
            <a:lvl1pPr marL="0" indent="0">
              <a:buNone/>
              <a:defRPr sz="3189" b="1"/>
            </a:lvl1pPr>
            <a:lvl2pPr marL="607527" indent="0">
              <a:buNone/>
              <a:defRPr sz="2658" b="1"/>
            </a:lvl2pPr>
            <a:lvl3pPr marL="1215055" indent="0">
              <a:buNone/>
              <a:defRPr sz="2392" b="1"/>
            </a:lvl3pPr>
            <a:lvl4pPr marL="1822582" indent="0">
              <a:buNone/>
              <a:defRPr sz="2126" b="1"/>
            </a:lvl4pPr>
            <a:lvl5pPr marL="2430109" indent="0">
              <a:buNone/>
              <a:defRPr sz="2126" b="1"/>
            </a:lvl5pPr>
            <a:lvl6pPr marL="3037637" indent="0">
              <a:buNone/>
              <a:defRPr sz="2126" b="1"/>
            </a:lvl6pPr>
            <a:lvl7pPr marL="3645164" indent="0">
              <a:buNone/>
              <a:defRPr sz="2126" b="1"/>
            </a:lvl7pPr>
            <a:lvl8pPr marL="4252692" indent="0">
              <a:buNone/>
              <a:defRPr sz="2126" b="1"/>
            </a:lvl8pPr>
            <a:lvl9pPr marL="4860219" indent="0">
              <a:buNone/>
              <a:defRPr sz="2126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5891" y="3649176"/>
            <a:ext cx="6853544" cy="53673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01472" y="2448972"/>
            <a:ext cx="6887296" cy="1200203"/>
          </a:xfrm>
        </p:spPr>
        <p:txBody>
          <a:bodyPr anchor="b"/>
          <a:lstStyle>
            <a:lvl1pPr marL="0" indent="0">
              <a:buNone/>
              <a:defRPr sz="3189" b="1"/>
            </a:lvl1pPr>
            <a:lvl2pPr marL="607527" indent="0">
              <a:buNone/>
              <a:defRPr sz="2658" b="1"/>
            </a:lvl2pPr>
            <a:lvl3pPr marL="1215055" indent="0">
              <a:buNone/>
              <a:defRPr sz="2392" b="1"/>
            </a:lvl3pPr>
            <a:lvl4pPr marL="1822582" indent="0">
              <a:buNone/>
              <a:defRPr sz="2126" b="1"/>
            </a:lvl4pPr>
            <a:lvl5pPr marL="2430109" indent="0">
              <a:buNone/>
              <a:defRPr sz="2126" b="1"/>
            </a:lvl5pPr>
            <a:lvl6pPr marL="3037637" indent="0">
              <a:buNone/>
              <a:defRPr sz="2126" b="1"/>
            </a:lvl6pPr>
            <a:lvl7pPr marL="3645164" indent="0">
              <a:buNone/>
              <a:defRPr sz="2126" b="1"/>
            </a:lvl7pPr>
            <a:lvl8pPr marL="4252692" indent="0">
              <a:buNone/>
              <a:defRPr sz="2126" b="1"/>
            </a:lvl8pPr>
            <a:lvl9pPr marL="4860219" indent="0">
              <a:buNone/>
              <a:defRPr sz="2126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01472" y="3649176"/>
            <a:ext cx="6887296" cy="53673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D9E35-25E8-474A-91F1-98B631E32FC0}" type="datetimeFigureOut">
              <a:rPr lang="en-US" smtClean="0"/>
              <a:t>1/21/17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36FD5-DFF8-B94F-9F2F-9EEA685F5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685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D9E35-25E8-474A-91F1-98B631E32FC0}" type="datetimeFigureOut">
              <a:rPr lang="en-US" smtClean="0"/>
              <a:t>1/21/17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36FD5-DFF8-B94F-9F2F-9EEA685F5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720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D9E35-25E8-474A-91F1-98B631E32FC0}" type="datetimeFigureOut">
              <a:rPr lang="en-US" smtClean="0"/>
              <a:t>1/21/17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36FD5-DFF8-B94F-9F2F-9EEA685F5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259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891" y="666009"/>
            <a:ext cx="5225062" cy="2331032"/>
          </a:xfrm>
        </p:spPr>
        <p:txBody>
          <a:bodyPr anchor="b"/>
          <a:lstStyle>
            <a:lvl1pPr>
              <a:defRPr sz="425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87296" y="1438396"/>
            <a:ext cx="8201472" cy="7099473"/>
          </a:xfrm>
        </p:spPr>
        <p:txBody>
          <a:bodyPr/>
          <a:lstStyle>
            <a:lvl1pPr>
              <a:defRPr sz="4252"/>
            </a:lvl1pPr>
            <a:lvl2pPr>
              <a:defRPr sz="3721"/>
            </a:lvl2pPr>
            <a:lvl3pPr>
              <a:defRPr sz="3189"/>
            </a:lvl3pPr>
            <a:lvl4pPr>
              <a:defRPr sz="2658"/>
            </a:lvl4pPr>
            <a:lvl5pPr>
              <a:defRPr sz="2658"/>
            </a:lvl5pPr>
            <a:lvl6pPr>
              <a:defRPr sz="2658"/>
            </a:lvl6pPr>
            <a:lvl7pPr>
              <a:defRPr sz="2658"/>
            </a:lvl7pPr>
            <a:lvl8pPr>
              <a:defRPr sz="2658"/>
            </a:lvl8pPr>
            <a:lvl9pPr>
              <a:defRPr sz="2658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891" y="2997041"/>
            <a:ext cx="5225062" cy="5552390"/>
          </a:xfrm>
        </p:spPr>
        <p:txBody>
          <a:bodyPr/>
          <a:lstStyle>
            <a:lvl1pPr marL="0" indent="0">
              <a:buNone/>
              <a:defRPr sz="2126"/>
            </a:lvl1pPr>
            <a:lvl2pPr marL="607527" indent="0">
              <a:buNone/>
              <a:defRPr sz="1860"/>
            </a:lvl2pPr>
            <a:lvl3pPr marL="1215055" indent="0">
              <a:buNone/>
              <a:defRPr sz="1595"/>
            </a:lvl3pPr>
            <a:lvl4pPr marL="1822582" indent="0">
              <a:buNone/>
              <a:defRPr sz="1329"/>
            </a:lvl4pPr>
            <a:lvl5pPr marL="2430109" indent="0">
              <a:buNone/>
              <a:defRPr sz="1329"/>
            </a:lvl5pPr>
            <a:lvl6pPr marL="3037637" indent="0">
              <a:buNone/>
              <a:defRPr sz="1329"/>
            </a:lvl6pPr>
            <a:lvl7pPr marL="3645164" indent="0">
              <a:buNone/>
              <a:defRPr sz="1329"/>
            </a:lvl7pPr>
            <a:lvl8pPr marL="4252692" indent="0">
              <a:buNone/>
              <a:defRPr sz="1329"/>
            </a:lvl8pPr>
            <a:lvl9pPr marL="4860219" indent="0">
              <a:buNone/>
              <a:defRPr sz="1329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D9E35-25E8-474A-91F1-98B631E32FC0}" type="datetimeFigureOut">
              <a:rPr lang="en-US" smtClean="0"/>
              <a:t>1/21/17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36FD5-DFF8-B94F-9F2F-9EEA685F5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251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891" y="666009"/>
            <a:ext cx="5225062" cy="2331032"/>
          </a:xfrm>
        </p:spPr>
        <p:txBody>
          <a:bodyPr anchor="b"/>
          <a:lstStyle>
            <a:lvl1pPr>
              <a:defRPr sz="425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87296" y="1438396"/>
            <a:ext cx="8201472" cy="7099473"/>
          </a:xfrm>
        </p:spPr>
        <p:txBody>
          <a:bodyPr anchor="t"/>
          <a:lstStyle>
            <a:lvl1pPr marL="0" indent="0">
              <a:buNone/>
              <a:defRPr sz="4252"/>
            </a:lvl1pPr>
            <a:lvl2pPr marL="607527" indent="0">
              <a:buNone/>
              <a:defRPr sz="3721"/>
            </a:lvl2pPr>
            <a:lvl3pPr marL="1215055" indent="0">
              <a:buNone/>
              <a:defRPr sz="3189"/>
            </a:lvl3pPr>
            <a:lvl4pPr marL="1822582" indent="0">
              <a:buNone/>
              <a:defRPr sz="2658"/>
            </a:lvl4pPr>
            <a:lvl5pPr marL="2430109" indent="0">
              <a:buNone/>
              <a:defRPr sz="2658"/>
            </a:lvl5pPr>
            <a:lvl6pPr marL="3037637" indent="0">
              <a:buNone/>
              <a:defRPr sz="2658"/>
            </a:lvl6pPr>
            <a:lvl7pPr marL="3645164" indent="0">
              <a:buNone/>
              <a:defRPr sz="2658"/>
            </a:lvl7pPr>
            <a:lvl8pPr marL="4252692" indent="0">
              <a:buNone/>
              <a:defRPr sz="2658"/>
            </a:lvl8pPr>
            <a:lvl9pPr marL="4860219" indent="0">
              <a:buNone/>
              <a:defRPr sz="2658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891" y="2997041"/>
            <a:ext cx="5225062" cy="5552390"/>
          </a:xfrm>
        </p:spPr>
        <p:txBody>
          <a:bodyPr/>
          <a:lstStyle>
            <a:lvl1pPr marL="0" indent="0">
              <a:buNone/>
              <a:defRPr sz="2126"/>
            </a:lvl1pPr>
            <a:lvl2pPr marL="607527" indent="0">
              <a:buNone/>
              <a:defRPr sz="1860"/>
            </a:lvl2pPr>
            <a:lvl3pPr marL="1215055" indent="0">
              <a:buNone/>
              <a:defRPr sz="1595"/>
            </a:lvl3pPr>
            <a:lvl4pPr marL="1822582" indent="0">
              <a:buNone/>
              <a:defRPr sz="1329"/>
            </a:lvl4pPr>
            <a:lvl5pPr marL="2430109" indent="0">
              <a:buNone/>
              <a:defRPr sz="1329"/>
            </a:lvl5pPr>
            <a:lvl6pPr marL="3037637" indent="0">
              <a:buNone/>
              <a:defRPr sz="1329"/>
            </a:lvl6pPr>
            <a:lvl7pPr marL="3645164" indent="0">
              <a:buNone/>
              <a:defRPr sz="1329"/>
            </a:lvl7pPr>
            <a:lvl8pPr marL="4252692" indent="0">
              <a:buNone/>
              <a:defRPr sz="1329"/>
            </a:lvl8pPr>
            <a:lvl9pPr marL="4860219" indent="0">
              <a:buNone/>
              <a:defRPr sz="1329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D9E35-25E8-474A-91F1-98B631E32FC0}" type="datetimeFigureOut">
              <a:rPr lang="en-US" smtClean="0"/>
              <a:t>1/21/17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36FD5-DFF8-B94F-9F2F-9EEA685F5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175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3780" y="531883"/>
            <a:ext cx="13972878" cy="1930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780" y="2659412"/>
            <a:ext cx="13972878" cy="63386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3780" y="9259379"/>
            <a:ext cx="3645099" cy="5318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4D9E35-25E8-474A-91F1-98B631E32FC0}" type="datetimeFigureOut">
              <a:rPr lang="en-US" smtClean="0"/>
              <a:t>1/21/17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66395" y="9259379"/>
            <a:ext cx="5467648" cy="5318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41559" y="9259379"/>
            <a:ext cx="3645099" cy="5318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136FD5-DFF8-B94F-9F2F-9EEA685F5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585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215055" rtl="0" eaLnBrk="1" latinLnBrk="0" hangingPunct="1">
        <a:lnSpc>
          <a:spcPct val="90000"/>
        </a:lnSpc>
        <a:spcBef>
          <a:spcPct val="0"/>
        </a:spcBef>
        <a:buNone/>
        <a:defRPr sz="584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3764" indent="-303764" algn="l" defTabSz="1215055" rtl="0" eaLnBrk="1" latinLnBrk="0" hangingPunct="1">
        <a:lnSpc>
          <a:spcPct val="90000"/>
        </a:lnSpc>
        <a:spcBef>
          <a:spcPts val="1329"/>
        </a:spcBef>
        <a:buFont typeface="Arial" panose="020B0604020202020204" pitchFamily="34" charset="0"/>
        <a:buChar char="•"/>
        <a:defRPr sz="3721" kern="1200">
          <a:solidFill>
            <a:schemeClr val="tx1"/>
          </a:solidFill>
          <a:latin typeface="+mn-lt"/>
          <a:ea typeface="+mn-ea"/>
          <a:cs typeface="+mn-cs"/>
        </a:defRPr>
      </a:lvl1pPr>
      <a:lvl2pPr marL="911291" indent="-303764" algn="l" defTabSz="1215055" rtl="0" eaLnBrk="1" latinLnBrk="0" hangingPunct="1">
        <a:lnSpc>
          <a:spcPct val="90000"/>
        </a:lnSpc>
        <a:spcBef>
          <a:spcPts val="664"/>
        </a:spcBef>
        <a:buFont typeface="Arial" panose="020B0604020202020204" pitchFamily="34" charset="0"/>
        <a:buChar char="•"/>
        <a:defRPr sz="3189" kern="1200">
          <a:solidFill>
            <a:schemeClr val="tx1"/>
          </a:solidFill>
          <a:latin typeface="+mn-lt"/>
          <a:ea typeface="+mn-ea"/>
          <a:cs typeface="+mn-cs"/>
        </a:defRPr>
      </a:lvl2pPr>
      <a:lvl3pPr marL="1518818" indent="-303764" algn="l" defTabSz="1215055" rtl="0" eaLnBrk="1" latinLnBrk="0" hangingPunct="1">
        <a:lnSpc>
          <a:spcPct val="90000"/>
        </a:lnSpc>
        <a:spcBef>
          <a:spcPts val="664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3pPr>
      <a:lvl4pPr marL="2126346" indent="-303764" algn="l" defTabSz="1215055" rtl="0" eaLnBrk="1" latinLnBrk="0" hangingPunct="1">
        <a:lnSpc>
          <a:spcPct val="90000"/>
        </a:lnSpc>
        <a:spcBef>
          <a:spcPts val="664"/>
        </a:spcBef>
        <a:buFont typeface="Arial" panose="020B0604020202020204" pitchFamily="34" charset="0"/>
        <a:buChar char="•"/>
        <a:defRPr sz="2392" kern="1200">
          <a:solidFill>
            <a:schemeClr val="tx1"/>
          </a:solidFill>
          <a:latin typeface="+mn-lt"/>
          <a:ea typeface="+mn-ea"/>
          <a:cs typeface="+mn-cs"/>
        </a:defRPr>
      </a:lvl4pPr>
      <a:lvl5pPr marL="2733873" indent="-303764" algn="l" defTabSz="1215055" rtl="0" eaLnBrk="1" latinLnBrk="0" hangingPunct="1">
        <a:lnSpc>
          <a:spcPct val="90000"/>
        </a:lnSpc>
        <a:spcBef>
          <a:spcPts val="664"/>
        </a:spcBef>
        <a:buFont typeface="Arial" panose="020B0604020202020204" pitchFamily="34" charset="0"/>
        <a:buChar char="•"/>
        <a:defRPr sz="2392" kern="1200">
          <a:solidFill>
            <a:schemeClr val="tx1"/>
          </a:solidFill>
          <a:latin typeface="+mn-lt"/>
          <a:ea typeface="+mn-ea"/>
          <a:cs typeface="+mn-cs"/>
        </a:defRPr>
      </a:lvl5pPr>
      <a:lvl6pPr marL="3341400" indent="-303764" algn="l" defTabSz="1215055" rtl="0" eaLnBrk="1" latinLnBrk="0" hangingPunct="1">
        <a:lnSpc>
          <a:spcPct val="90000"/>
        </a:lnSpc>
        <a:spcBef>
          <a:spcPts val="664"/>
        </a:spcBef>
        <a:buFont typeface="Arial" panose="020B0604020202020204" pitchFamily="34" charset="0"/>
        <a:buChar char="•"/>
        <a:defRPr sz="2392" kern="1200">
          <a:solidFill>
            <a:schemeClr val="tx1"/>
          </a:solidFill>
          <a:latin typeface="+mn-lt"/>
          <a:ea typeface="+mn-ea"/>
          <a:cs typeface="+mn-cs"/>
        </a:defRPr>
      </a:lvl6pPr>
      <a:lvl7pPr marL="3948928" indent="-303764" algn="l" defTabSz="1215055" rtl="0" eaLnBrk="1" latinLnBrk="0" hangingPunct="1">
        <a:lnSpc>
          <a:spcPct val="90000"/>
        </a:lnSpc>
        <a:spcBef>
          <a:spcPts val="664"/>
        </a:spcBef>
        <a:buFont typeface="Arial" panose="020B0604020202020204" pitchFamily="34" charset="0"/>
        <a:buChar char="•"/>
        <a:defRPr sz="2392" kern="1200">
          <a:solidFill>
            <a:schemeClr val="tx1"/>
          </a:solidFill>
          <a:latin typeface="+mn-lt"/>
          <a:ea typeface="+mn-ea"/>
          <a:cs typeface="+mn-cs"/>
        </a:defRPr>
      </a:lvl7pPr>
      <a:lvl8pPr marL="4556455" indent="-303764" algn="l" defTabSz="1215055" rtl="0" eaLnBrk="1" latinLnBrk="0" hangingPunct="1">
        <a:lnSpc>
          <a:spcPct val="90000"/>
        </a:lnSpc>
        <a:spcBef>
          <a:spcPts val="664"/>
        </a:spcBef>
        <a:buFont typeface="Arial" panose="020B0604020202020204" pitchFamily="34" charset="0"/>
        <a:buChar char="•"/>
        <a:defRPr sz="2392" kern="1200">
          <a:solidFill>
            <a:schemeClr val="tx1"/>
          </a:solidFill>
          <a:latin typeface="+mn-lt"/>
          <a:ea typeface="+mn-ea"/>
          <a:cs typeface="+mn-cs"/>
        </a:defRPr>
      </a:lvl8pPr>
      <a:lvl9pPr marL="5163983" indent="-303764" algn="l" defTabSz="1215055" rtl="0" eaLnBrk="1" latinLnBrk="0" hangingPunct="1">
        <a:lnSpc>
          <a:spcPct val="90000"/>
        </a:lnSpc>
        <a:spcBef>
          <a:spcPts val="664"/>
        </a:spcBef>
        <a:buFont typeface="Arial" panose="020B0604020202020204" pitchFamily="34" charset="0"/>
        <a:buChar char="•"/>
        <a:defRPr sz="239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5055" rtl="0" eaLnBrk="1" latinLnBrk="0" hangingPunct="1">
        <a:defRPr sz="2392" kern="1200">
          <a:solidFill>
            <a:schemeClr val="tx1"/>
          </a:solidFill>
          <a:latin typeface="+mn-lt"/>
          <a:ea typeface="+mn-ea"/>
          <a:cs typeface="+mn-cs"/>
        </a:defRPr>
      </a:lvl1pPr>
      <a:lvl2pPr marL="607527" algn="l" defTabSz="1215055" rtl="0" eaLnBrk="1" latinLnBrk="0" hangingPunct="1">
        <a:defRPr sz="2392" kern="1200">
          <a:solidFill>
            <a:schemeClr val="tx1"/>
          </a:solidFill>
          <a:latin typeface="+mn-lt"/>
          <a:ea typeface="+mn-ea"/>
          <a:cs typeface="+mn-cs"/>
        </a:defRPr>
      </a:lvl2pPr>
      <a:lvl3pPr marL="1215055" algn="l" defTabSz="1215055" rtl="0" eaLnBrk="1" latinLnBrk="0" hangingPunct="1">
        <a:defRPr sz="2392" kern="1200">
          <a:solidFill>
            <a:schemeClr val="tx1"/>
          </a:solidFill>
          <a:latin typeface="+mn-lt"/>
          <a:ea typeface="+mn-ea"/>
          <a:cs typeface="+mn-cs"/>
        </a:defRPr>
      </a:lvl3pPr>
      <a:lvl4pPr marL="1822582" algn="l" defTabSz="1215055" rtl="0" eaLnBrk="1" latinLnBrk="0" hangingPunct="1">
        <a:defRPr sz="2392" kern="1200">
          <a:solidFill>
            <a:schemeClr val="tx1"/>
          </a:solidFill>
          <a:latin typeface="+mn-lt"/>
          <a:ea typeface="+mn-ea"/>
          <a:cs typeface="+mn-cs"/>
        </a:defRPr>
      </a:lvl4pPr>
      <a:lvl5pPr marL="2430109" algn="l" defTabSz="1215055" rtl="0" eaLnBrk="1" latinLnBrk="0" hangingPunct="1">
        <a:defRPr sz="2392" kern="1200">
          <a:solidFill>
            <a:schemeClr val="tx1"/>
          </a:solidFill>
          <a:latin typeface="+mn-lt"/>
          <a:ea typeface="+mn-ea"/>
          <a:cs typeface="+mn-cs"/>
        </a:defRPr>
      </a:lvl5pPr>
      <a:lvl6pPr marL="3037637" algn="l" defTabSz="1215055" rtl="0" eaLnBrk="1" latinLnBrk="0" hangingPunct="1">
        <a:defRPr sz="2392" kern="1200">
          <a:solidFill>
            <a:schemeClr val="tx1"/>
          </a:solidFill>
          <a:latin typeface="+mn-lt"/>
          <a:ea typeface="+mn-ea"/>
          <a:cs typeface="+mn-cs"/>
        </a:defRPr>
      </a:lvl6pPr>
      <a:lvl7pPr marL="3645164" algn="l" defTabSz="1215055" rtl="0" eaLnBrk="1" latinLnBrk="0" hangingPunct="1">
        <a:defRPr sz="2392" kern="1200">
          <a:solidFill>
            <a:schemeClr val="tx1"/>
          </a:solidFill>
          <a:latin typeface="+mn-lt"/>
          <a:ea typeface="+mn-ea"/>
          <a:cs typeface="+mn-cs"/>
        </a:defRPr>
      </a:lvl7pPr>
      <a:lvl8pPr marL="4252692" algn="l" defTabSz="1215055" rtl="0" eaLnBrk="1" latinLnBrk="0" hangingPunct="1">
        <a:defRPr sz="2392" kern="1200">
          <a:solidFill>
            <a:schemeClr val="tx1"/>
          </a:solidFill>
          <a:latin typeface="+mn-lt"/>
          <a:ea typeface="+mn-ea"/>
          <a:cs typeface="+mn-cs"/>
        </a:defRPr>
      </a:lvl8pPr>
      <a:lvl9pPr marL="4860219" algn="l" defTabSz="1215055" rtl="0" eaLnBrk="1" latinLnBrk="0" hangingPunct="1">
        <a:defRPr sz="239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434397" y="508000"/>
            <a:ext cx="2425700" cy="2489200"/>
            <a:chOff x="469900" y="406400"/>
            <a:chExt cx="2425700" cy="2489200"/>
          </a:xfrm>
        </p:grpSpPr>
        <p:sp>
          <p:nvSpPr>
            <p:cNvPr id="4" name="Rectangle 3"/>
            <p:cNvSpPr/>
            <p:nvPr/>
          </p:nvSpPr>
          <p:spPr>
            <a:xfrm>
              <a:off x="469900" y="406400"/>
              <a:ext cx="2425700" cy="2489200"/>
            </a:xfrm>
            <a:prstGeom prst="rect">
              <a:avLst/>
            </a:prstGeom>
            <a:solidFill>
              <a:srgbClr val="C0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21589" y="596900"/>
              <a:ext cx="192232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Data Collector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86934" y="1187510"/>
              <a:ext cx="2191626" cy="661720"/>
            </a:xfrm>
            <a:prstGeom prst="rect">
              <a:avLst/>
            </a:prstGeom>
            <a:solidFill>
              <a:srgbClr val="E74C3C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Android Smartphone</a:t>
              </a:r>
            </a:p>
            <a:p>
              <a:pPr algn="ctr">
                <a:spcBef>
                  <a:spcPts val="600"/>
                </a:spcBef>
              </a:pPr>
              <a:r>
                <a:rPr lang="en-US" sz="160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(Samsung Galaxy S5)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34410" y="2051050"/>
              <a:ext cx="1896673" cy="661720"/>
            </a:xfrm>
            <a:prstGeom prst="rect">
              <a:avLst/>
            </a:prstGeom>
            <a:solidFill>
              <a:srgbClr val="E74C3C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Tizen </a:t>
              </a:r>
              <a:r>
                <a:rPr lang="en-US" sz="1600" dirty="0" smtClean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Smartwatch</a:t>
              </a:r>
              <a:endParaRPr lang="en-US" sz="16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  <a:p>
              <a:pPr algn="ctr">
                <a:spcBef>
                  <a:spcPts val="600"/>
                </a:spcBef>
              </a:pPr>
              <a:r>
                <a:rPr lang="en-US" sz="160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(Samsung Gear S)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434397" y="3483041"/>
            <a:ext cx="2425700" cy="1644650"/>
            <a:chOff x="4267195" y="508000"/>
            <a:chExt cx="2425700" cy="1769589"/>
          </a:xfrm>
        </p:grpSpPr>
        <p:sp>
          <p:nvSpPr>
            <p:cNvPr id="11" name="Rectangle 10"/>
            <p:cNvSpPr/>
            <p:nvPr/>
          </p:nvSpPr>
          <p:spPr>
            <a:xfrm>
              <a:off x="4267195" y="508000"/>
              <a:ext cx="2425700" cy="1769589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988560" y="698500"/>
              <a:ext cx="982961" cy="4305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Server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552945" y="1282820"/>
              <a:ext cx="1854200" cy="5847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HTTP </a:t>
              </a:r>
              <a:r>
                <a:rPr lang="en-US" sz="1600" dirty="0">
                  <a:latin typeface="Arial" charset="0"/>
                  <a:ea typeface="Arial" charset="0"/>
                  <a:cs typeface="Arial" charset="0"/>
                </a:rPr>
                <a:t>Handlers</a:t>
              </a:r>
              <a:endParaRPr lang="en-US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cxnSp>
        <p:nvCxnSpPr>
          <p:cNvPr id="19" name="Straight Arrow Connector 18"/>
          <p:cNvCxnSpPr>
            <a:stCxn id="4" idx="2"/>
            <a:endCxn id="11" idx="0"/>
          </p:cNvCxnSpPr>
          <p:nvPr/>
        </p:nvCxnSpPr>
        <p:spPr>
          <a:xfrm>
            <a:off x="2647247" y="2997200"/>
            <a:ext cx="0" cy="48584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 flipH="1">
            <a:off x="2708229" y="3052790"/>
            <a:ext cx="866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charset="0"/>
                <a:ea typeface="Arial" charset="0"/>
                <a:cs typeface="Arial" charset="0"/>
              </a:rPr>
              <a:t>HTTP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1434397" y="5613531"/>
            <a:ext cx="2425700" cy="2373001"/>
            <a:chOff x="4267195" y="507999"/>
            <a:chExt cx="2425700" cy="2373001"/>
          </a:xfrm>
        </p:grpSpPr>
        <p:sp>
          <p:nvSpPr>
            <p:cNvPr id="22" name="Rectangle 21"/>
            <p:cNvSpPr/>
            <p:nvPr/>
          </p:nvSpPr>
          <p:spPr>
            <a:xfrm>
              <a:off x="4267195" y="507999"/>
              <a:ext cx="2425700" cy="2373001"/>
            </a:xfrm>
            <a:prstGeom prst="rect">
              <a:avLst/>
            </a:prstGeom>
            <a:solidFill>
              <a:srgbClr val="E67E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675978" y="695355"/>
              <a:ext cx="160813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File System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552945" y="1282820"/>
              <a:ext cx="1854200" cy="584775"/>
            </a:xfrm>
            <a:prstGeom prst="rect">
              <a:avLst/>
            </a:prstGeom>
            <a:solidFill>
              <a:srgbClr val="F39C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dirty="0"/>
                <a:t>Raw </a:t>
              </a:r>
              <a:r>
                <a:rPr lang="en-US" sz="1600" dirty="0">
                  <a:latin typeface="Arial" charset="0"/>
                  <a:ea typeface="Arial" charset="0"/>
                  <a:cs typeface="Arial" charset="0"/>
                </a:rPr>
                <a:t>Sensory</a:t>
              </a:r>
              <a:r>
                <a:rPr lang="en-US" sz="1600" dirty="0"/>
                <a:t> Data</a:t>
              </a:r>
            </a:p>
          </p:txBody>
        </p:sp>
      </p:grpSp>
      <p:cxnSp>
        <p:nvCxnSpPr>
          <p:cNvPr id="27" name="Straight Arrow Connector 26"/>
          <p:cNvCxnSpPr>
            <a:stCxn id="11" idx="2"/>
            <a:endCxn id="22" idx="0"/>
          </p:cNvCxnSpPr>
          <p:nvPr/>
        </p:nvCxnSpPr>
        <p:spPr>
          <a:xfrm>
            <a:off x="2647247" y="5127691"/>
            <a:ext cx="0" cy="4858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oup 72"/>
          <p:cNvGrpSpPr/>
          <p:nvPr/>
        </p:nvGrpSpPr>
        <p:grpSpPr>
          <a:xfrm>
            <a:off x="4444297" y="506850"/>
            <a:ext cx="5903663" cy="5564166"/>
            <a:chOff x="4444297" y="506850"/>
            <a:chExt cx="5903663" cy="5564166"/>
          </a:xfrm>
        </p:grpSpPr>
        <p:sp>
          <p:nvSpPr>
            <p:cNvPr id="29" name="Rectangle 28"/>
            <p:cNvSpPr/>
            <p:nvPr/>
          </p:nvSpPr>
          <p:spPr>
            <a:xfrm>
              <a:off x="4444297" y="506850"/>
              <a:ext cx="5903663" cy="5564166"/>
            </a:xfrm>
            <a:prstGeom prst="rect">
              <a:avLst/>
            </a:prstGeom>
            <a:solidFill>
              <a:srgbClr val="863F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657146" y="642237"/>
              <a:ext cx="3506088" cy="400110"/>
            </a:xfrm>
            <a:prstGeom prst="rect">
              <a:avLst/>
            </a:prstGeom>
            <a:solidFill>
              <a:srgbClr val="863FA6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Machine Learning Backend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903078" y="1212845"/>
              <a:ext cx="2292354" cy="2115859"/>
            </a:xfrm>
            <a:prstGeom prst="rect">
              <a:avLst/>
            </a:prstGeom>
            <a:solidFill>
              <a:srgbClr val="A94F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232397" y="1315103"/>
              <a:ext cx="163371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Model Training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4978881" y="1824155"/>
              <a:ext cx="2140744" cy="503554"/>
            </a:xfrm>
            <a:prstGeom prst="rect">
              <a:avLst/>
            </a:prstGeom>
            <a:solidFill>
              <a:srgbClr val="D27B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>
                  <a:latin typeface="Arial" charset="0"/>
                  <a:ea typeface="Arial" charset="0"/>
                  <a:cs typeface="Arial" charset="0"/>
                </a:rPr>
                <a:t>Random Forest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4978881" y="2439467"/>
              <a:ext cx="2140745" cy="503554"/>
            </a:xfrm>
            <a:prstGeom prst="rect">
              <a:avLst/>
            </a:prstGeom>
            <a:solidFill>
              <a:srgbClr val="D27B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>
                  <a:latin typeface="Arial" charset="0"/>
                  <a:ea typeface="Arial" charset="0"/>
                  <a:cs typeface="Arial" charset="0"/>
                </a:rPr>
                <a:t>Support Vector Machine</a:t>
              </a:r>
              <a:endParaRPr lang="en-US" sz="14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7622784" y="1212845"/>
              <a:ext cx="2292354" cy="2115859"/>
            </a:xfrm>
            <a:prstGeom prst="rect">
              <a:avLst/>
            </a:prstGeom>
            <a:solidFill>
              <a:srgbClr val="A94F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7991724" y="1315103"/>
              <a:ext cx="154965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Model Testing</a:t>
              </a:r>
              <a:endParaRPr lang="en-US" sz="16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7698587" y="1824155"/>
              <a:ext cx="2140744" cy="503554"/>
            </a:xfrm>
            <a:prstGeom prst="rect">
              <a:avLst/>
            </a:prstGeom>
            <a:solidFill>
              <a:srgbClr val="D27B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>
                  <a:latin typeface="Arial" charset="0"/>
                  <a:ea typeface="Arial" charset="0"/>
                  <a:cs typeface="Arial" charset="0"/>
                </a:rPr>
                <a:t>K-Fold</a:t>
              </a: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7698587" y="2439467"/>
              <a:ext cx="2140745" cy="503554"/>
            </a:xfrm>
            <a:prstGeom prst="rect">
              <a:avLst/>
            </a:prstGeom>
            <a:solidFill>
              <a:srgbClr val="D27B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>
                  <a:latin typeface="Arial" charset="0"/>
                  <a:ea typeface="Arial" charset="0"/>
                  <a:cs typeface="Arial" charset="0"/>
                </a:rPr>
                <a:t>Leave-One-Person-Out</a:t>
              </a: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4903078" y="3651366"/>
              <a:ext cx="5012060" cy="2092207"/>
            </a:xfrm>
            <a:prstGeom prst="rect">
              <a:avLst/>
            </a:prstGeom>
            <a:solidFill>
              <a:srgbClr val="A94F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306727" y="3736767"/>
              <a:ext cx="217880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Data Pre-processing</a:t>
              </a: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5023851" y="4262676"/>
              <a:ext cx="2284476" cy="503554"/>
            </a:xfrm>
            <a:prstGeom prst="rect">
              <a:avLst/>
            </a:prstGeom>
            <a:solidFill>
              <a:srgbClr val="D27B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 smtClean="0">
                  <a:latin typeface="Arial" charset="0"/>
                  <a:ea typeface="Arial" charset="0"/>
                  <a:cs typeface="Arial" charset="0"/>
                </a:rPr>
                <a:t>Data Sampling</a:t>
              </a:r>
              <a:endParaRPr lang="en-US" sz="14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5023852" y="4877988"/>
              <a:ext cx="2284476" cy="503554"/>
            </a:xfrm>
            <a:prstGeom prst="rect">
              <a:avLst/>
            </a:prstGeom>
            <a:solidFill>
              <a:srgbClr val="D27B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 smtClean="0">
                  <a:latin typeface="Arial" charset="0"/>
                  <a:ea typeface="Arial" charset="0"/>
                  <a:cs typeface="Arial" charset="0"/>
                </a:rPr>
                <a:t>Data Windowing</a:t>
              </a:r>
              <a:endParaRPr lang="en-US" sz="14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7498830" y="4261669"/>
              <a:ext cx="2293123" cy="503554"/>
            </a:xfrm>
            <a:prstGeom prst="rect">
              <a:avLst/>
            </a:prstGeom>
            <a:solidFill>
              <a:srgbClr val="D27B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 smtClean="0">
                  <a:latin typeface="Arial" charset="0"/>
                  <a:ea typeface="Arial" charset="0"/>
                  <a:cs typeface="Arial" charset="0"/>
                </a:rPr>
                <a:t>Feature Extraction</a:t>
              </a:r>
              <a:endParaRPr lang="en-US" sz="14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7490121" y="4873663"/>
              <a:ext cx="2300769" cy="503554"/>
            </a:xfrm>
            <a:prstGeom prst="rect">
              <a:avLst/>
            </a:prstGeom>
            <a:solidFill>
              <a:srgbClr val="D27B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 smtClean="0">
                  <a:latin typeface="Arial" charset="0"/>
                  <a:ea typeface="Arial" charset="0"/>
                  <a:cs typeface="Arial" charset="0"/>
                </a:rPr>
                <a:t>Data Combiner</a:t>
              </a:r>
              <a:endParaRPr lang="en-US" sz="14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cxnSp>
        <p:nvCxnSpPr>
          <p:cNvPr id="72" name="Elbow Connector 71"/>
          <p:cNvCxnSpPr>
            <a:stCxn id="22" idx="3"/>
            <a:endCxn id="29" idx="2"/>
          </p:cNvCxnSpPr>
          <p:nvPr/>
        </p:nvCxnSpPr>
        <p:spPr>
          <a:xfrm flipV="1">
            <a:off x="3860097" y="6071016"/>
            <a:ext cx="3536032" cy="729016"/>
          </a:xfrm>
          <a:prstGeom prst="bentConnector2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1720147" y="7166579"/>
            <a:ext cx="1854200" cy="584775"/>
          </a:xfrm>
          <a:prstGeom prst="rect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smtClean="0"/>
              <a:t>Pre-processed </a:t>
            </a:r>
            <a:r>
              <a:rPr lang="en-US" sz="1600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149463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5498397" y="508000"/>
            <a:ext cx="2425700" cy="2489200"/>
            <a:chOff x="469900" y="406400"/>
            <a:chExt cx="2425700" cy="2489200"/>
          </a:xfrm>
        </p:grpSpPr>
        <p:sp>
          <p:nvSpPr>
            <p:cNvPr id="4" name="Rectangle 3"/>
            <p:cNvSpPr/>
            <p:nvPr/>
          </p:nvSpPr>
          <p:spPr>
            <a:xfrm>
              <a:off x="469900" y="406400"/>
              <a:ext cx="2425700" cy="2489200"/>
            </a:xfrm>
            <a:prstGeom prst="rect">
              <a:avLst/>
            </a:prstGeom>
            <a:solidFill>
              <a:srgbClr val="C0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21589" y="596900"/>
              <a:ext cx="192232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Data Collector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86934" y="1187510"/>
              <a:ext cx="2191626" cy="661720"/>
            </a:xfrm>
            <a:prstGeom prst="rect">
              <a:avLst/>
            </a:prstGeom>
            <a:solidFill>
              <a:srgbClr val="E74C3C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Android Smartphone</a:t>
              </a:r>
            </a:p>
            <a:p>
              <a:pPr algn="ctr">
                <a:spcBef>
                  <a:spcPts val="600"/>
                </a:spcBef>
              </a:pPr>
              <a:r>
                <a:rPr lang="en-US" sz="160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(Samsung Galaxy S5)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34410" y="2051050"/>
              <a:ext cx="1896673" cy="661720"/>
            </a:xfrm>
            <a:prstGeom prst="rect">
              <a:avLst/>
            </a:prstGeom>
            <a:solidFill>
              <a:srgbClr val="E74C3C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Tizen </a:t>
              </a:r>
              <a:r>
                <a:rPr lang="en-US" sz="1600" dirty="0" smtClean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Smartwatch</a:t>
              </a:r>
              <a:endParaRPr lang="en-US" sz="16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  <a:p>
              <a:pPr algn="ctr">
                <a:spcBef>
                  <a:spcPts val="600"/>
                </a:spcBef>
              </a:pPr>
              <a:r>
                <a:rPr lang="en-US" sz="160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(Samsung Gear S)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498397" y="3484639"/>
            <a:ext cx="2425700" cy="2217156"/>
            <a:chOff x="4267195" y="508000"/>
            <a:chExt cx="2425700" cy="2385587"/>
          </a:xfrm>
        </p:grpSpPr>
        <p:sp>
          <p:nvSpPr>
            <p:cNvPr id="11" name="Rectangle 10"/>
            <p:cNvSpPr/>
            <p:nvPr/>
          </p:nvSpPr>
          <p:spPr>
            <a:xfrm>
              <a:off x="4267195" y="508000"/>
              <a:ext cx="2425700" cy="2385587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988560" y="698500"/>
              <a:ext cx="982961" cy="4305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Server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552945" y="1282820"/>
              <a:ext cx="1854200" cy="5847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HTTP </a:t>
              </a:r>
              <a:r>
                <a:rPr lang="en-US" sz="1600" dirty="0">
                  <a:latin typeface="Arial" charset="0"/>
                  <a:ea typeface="Arial" charset="0"/>
                  <a:cs typeface="Arial" charset="0"/>
                </a:rPr>
                <a:t>Handlers</a:t>
              </a:r>
              <a:endParaRPr lang="en-US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cxnSp>
        <p:nvCxnSpPr>
          <p:cNvPr id="19" name="Straight Arrow Connector 18"/>
          <p:cNvCxnSpPr>
            <a:stCxn id="4" idx="2"/>
            <a:endCxn id="11" idx="0"/>
          </p:cNvCxnSpPr>
          <p:nvPr/>
        </p:nvCxnSpPr>
        <p:spPr>
          <a:xfrm>
            <a:off x="6711247" y="2997200"/>
            <a:ext cx="0" cy="487439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 flipH="1">
            <a:off x="6609900" y="3107312"/>
            <a:ext cx="8661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latin typeface="Arial" charset="0"/>
                <a:ea typeface="Arial" charset="0"/>
                <a:cs typeface="Arial" charset="0"/>
              </a:rPr>
              <a:t>HTTP</a:t>
            </a:r>
            <a:endParaRPr lang="en-US" b="1" dirty="0"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5498397" y="6461671"/>
            <a:ext cx="2425700" cy="3136331"/>
            <a:chOff x="4267195" y="507999"/>
            <a:chExt cx="2425700" cy="3136331"/>
          </a:xfrm>
        </p:grpSpPr>
        <p:sp>
          <p:nvSpPr>
            <p:cNvPr id="22" name="Rectangle 21"/>
            <p:cNvSpPr/>
            <p:nvPr/>
          </p:nvSpPr>
          <p:spPr>
            <a:xfrm>
              <a:off x="4267195" y="507999"/>
              <a:ext cx="2425700" cy="3136331"/>
            </a:xfrm>
            <a:prstGeom prst="rect">
              <a:avLst/>
            </a:prstGeom>
            <a:solidFill>
              <a:srgbClr val="E67E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780975" y="695354"/>
              <a:ext cx="139814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smtClean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MongoDB</a:t>
              </a:r>
              <a:endParaRPr lang="en-US" sz="20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552945" y="1282820"/>
              <a:ext cx="1854200" cy="584775"/>
            </a:xfrm>
            <a:prstGeom prst="rect">
              <a:avLst/>
            </a:prstGeom>
            <a:solidFill>
              <a:srgbClr val="F39C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dirty="0" smtClean="0"/>
                <a:t>Raw Smartphone Accelerometer Data</a:t>
              </a:r>
              <a:endParaRPr lang="en-US" sz="1600" dirty="0"/>
            </a:p>
          </p:txBody>
        </p:sp>
      </p:grpSp>
      <p:cxnSp>
        <p:nvCxnSpPr>
          <p:cNvPr id="27" name="Straight Arrow Connector 26"/>
          <p:cNvCxnSpPr>
            <a:stCxn id="11" idx="2"/>
            <a:endCxn id="22" idx="0"/>
          </p:cNvCxnSpPr>
          <p:nvPr/>
        </p:nvCxnSpPr>
        <p:spPr>
          <a:xfrm>
            <a:off x="6711247" y="5701795"/>
            <a:ext cx="0" cy="7598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8508297" y="1444830"/>
            <a:ext cx="5903663" cy="5565228"/>
          </a:xfrm>
          <a:prstGeom prst="rect">
            <a:avLst/>
          </a:prstGeom>
          <a:solidFill>
            <a:srgbClr val="863F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9721146" y="1557232"/>
            <a:ext cx="3506088" cy="400110"/>
          </a:xfrm>
          <a:prstGeom prst="rect">
            <a:avLst/>
          </a:prstGeom>
          <a:solidFill>
            <a:srgbClr val="863FA6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Machine Learning Backend</a:t>
            </a:r>
          </a:p>
        </p:txBody>
      </p:sp>
      <p:sp>
        <p:nvSpPr>
          <p:cNvPr id="31" name="Rectangle 30"/>
          <p:cNvSpPr/>
          <p:nvPr/>
        </p:nvSpPr>
        <p:spPr>
          <a:xfrm>
            <a:off x="8967078" y="2144833"/>
            <a:ext cx="5012060" cy="1339740"/>
          </a:xfrm>
          <a:prstGeom prst="rect">
            <a:avLst/>
          </a:prstGeom>
          <a:solidFill>
            <a:srgbClr val="A94F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0656249" y="2221097"/>
            <a:ext cx="16337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Model Training</a:t>
            </a:r>
          </a:p>
        </p:txBody>
      </p:sp>
      <p:sp>
        <p:nvSpPr>
          <p:cNvPr id="34" name="Rectangle 33"/>
          <p:cNvSpPr/>
          <p:nvPr/>
        </p:nvSpPr>
        <p:spPr>
          <a:xfrm>
            <a:off x="9218271" y="2755684"/>
            <a:ext cx="2140744" cy="503554"/>
          </a:xfrm>
          <a:prstGeom prst="rect">
            <a:avLst/>
          </a:prstGeom>
          <a:solidFill>
            <a:srgbClr val="D27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latin typeface="Arial" charset="0"/>
                <a:ea typeface="Arial" charset="0"/>
                <a:cs typeface="Arial" charset="0"/>
              </a:rPr>
              <a:t>Random Forest</a:t>
            </a:r>
          </a:p>
        </p:txBody>
      </p:sp>
      <p:sp>
        <p:nvSpPr>
          <p:cNvPr id="57" name="Rectangle 56"/>
          <p:cNvSpPr/>
          <p:nvPr/>
        </p:nvSpPr>
        <p:spPr>
          <a:xfrm>
            <a:off x="8967078" y="5237354"/>
            <a:ext cx="5012060" cy="1474802"/>
          </a:xfrm>
          <a:prstGeom prst="rect">
            <a:avLst/>
          </a:prstGeom>
          <a:solidFill>
            <a:srgbClr val="A94F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10370727" y="5322754"/>
            <a:ext cx="21788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Data Pre-processing</a:t>
            </a:r>
          </a:p>
        </p:txBody>
      </p:sp>
      <p:sp>
        <p:nvSpPr>
          <p:cNvPr id="59" name="Rectangle 58"/>
          <p:cNvSpPr/>
          <p:nvPr/>
        </p:nvSpPr>
        <p:spPr>
          <a:xfrm>
            <a:off x="9156172" y="5941079"/>
            <a:ext cx="1440000" cy="503554"/>
          </a:xfrm>
          <a:prstGeom prst="rect">
            <a:avLst/>
          </a:prstGeom>
          <a:solidFill>
            <a:srgbClr val="D27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latin typeface="Arial" charset="0"/>
                <a:ea typeface="Arial" charset="0"/>
                <a:cs typeface="Arial" charset="0"/>
              </a:rPr>
              <a:t>Data Sampling</a:t>
            </a:r>
            <a:endParaRPr lang="en-US" sz="14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0749709" y="5941836"/>
            <a:ext cx="1440000" cy="503554"/>
          </a:xfrm>
          <a:prstGeom prst="rect">
            <a:avLst/>
          </a:prstGeom>
          <a:solidFill>
            <a:srgbClr val="D27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latin typeface="Arial" charset="0"/>
                <a:ea typeface="Arial" charset="0"/>
                <a:cs typeface="Arial" charset="0"/>
              </a:rPr>
              <a:t>Feature Extraction</a:t>
            </a:r>
            <a:endParaRPr lang="en-US" sz="14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12342044" y="5941836"/>
            <a:ext cx="1440000" cy="503554"/>
          </a:xfrm>
          <a:prstGeom prst="rect">
            <a:avLst/>
          </a:prstGeom>
          <a:solidFill>
            <a:srgbClr val="D27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latin typeface="Arial" charset="0"/>
                <a:ea typeface="Arial" charset="0"/>
                <a:cs typeface="Arial" charset="0"/>
              </a:rPr>
              <a:t>Data Combiner</a:t>
            </a:r>
            <a:endParaRPr lang="en-US" sz="14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5784147" y="8014719"/>
            <a:ext cx="1854200" cy="584775"/>
          </a:xfrm>
          <a:prstGeom prst="rect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smtClean="0"/>
              <a:t>Raw Smartwatch Accelerometer Data</a:t>
            </a:r>
            <a:endParaRPr lang="en-US" sz="1600" dirty="0"/>
          </a:p>
        </p:txBody>
      </p:sp>
      <p:sp>
        <p:nvSpPr>
          <p:cNvPr id="41" name="Rectangle 40"/>
          <p:cNvSpPr/>
          <p:nvPr/>
        </p:nvSpPr>
        <p:spPr>
          <a:xfrm>
            <a:off x="5780774" y="8792946"/>
            <a:ext cx="1854200" cy="584775"/>
          </a:xfrm>
          <a:prstGeom prst="rect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smtClean="0"/>
              <a:t>Work Queue</a:t>
            </a:r>
            <a:endParaRPr lang="en-US" sz="1600" dirty="0"/>
          </a:p>
        </p:txBody>
      </p:sp>
      <p:cxnSp>
        <p:nvCxnSpPr>
          <p:cNvPr id="10" name="Straight Arrow Connector 9"/>
          <p:cNvCxnSpPr>
            <a:stCxn id="11" idx="3"/>
          </p:cNvCxnSpPr>
          <p:nvPr/>
        </p:nvCxnSpPr>
        <p:spPr>
          <a:xfrm>
            <a:off x="7924097" y="4593217"/>
            <a:ext cx="5842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11564774" y="2745999"/>
            <a:ext cx="2140744" cy="503554"/>
          </a:xfrm>
          <a:prstGeom prst="rect">
            <a:avLst/>
          </a:prstGeom>
          <a:solidFill>
            <a:srgbClr val="D27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smtClean="0">
                <a:latin typeface="Arial" charset="0"/>
                <a:ea typeface="Arial" charset="0"/>
                <a:cs typeface="Arial" charset="0"/>
              </a:rPr>
              <a:t>Support Vector Machine</a:t>
            </a:r>
            <a:endParaRPr lang="en-US" sz="14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8967078" y="3691140"/>
            <a:ext cx="5012060" cy="1339740"/>
          </a:xfrm>
          <a:prstGeom prst="rect">
            <a:avLst/>
          </a:prstGeom>
          <a:solidFill>
            <a:srgbClr val="A94F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10479084" y="3792692"/>
            <a:ext cx="19880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Activity Prediction</a:t>
            </a:r>
            <a:endParaRPr lang="en-US" sz="1600" b="1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9218271" y="4301991"/>
            <a:ext cx="2140744" cy="503554"/>
          </a:xfrm>
          <a:prstGeom prst="rect">
            <a:avLst/>
          </a:prstGeom>
          <a:solidFill>
            <a:srgbClr val="D27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latin typeface="Arial" charset="0"/>
                <a:ea typeface="Arial" charset="0"/>
                <a:cs typeface="Arial" charset="0"/>
              </a:rPr>
              <a:t>Random Forest</a:t>
            </a:r>
          </a:p>
        </p:txBody>
      </p:sp>
      <p:sp>
        <p:nvSpPr>
          <p:cNvPr id="49" name="Rectangle 48"/>
          <p:cNvSpPr/>
          <p:nvPr/>
        </p:nvSpPr>
        <p:spPr>
          <a:xfrm>
            <a:off x="11564774" y="4292306"/>
            <a:ext cx="2140744" cy="503554"/>
          </a:xfrm>
          <a:prstGeom prst="rect">
            <a:avLst/>
          </a:prstGeom>
          <a:solidFill>
            <a:srgbClr val="D27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smtClean="0">
                <a:latin typeface="Arial" charset="0"/>
                <a:ea typeface="Arial" charset="0"/>
                <a:cs typeface="Arial" charset="0"/>
              </a:rPr>
              <a:t>Support Vector Machine</a:t>
            </a:r>
            <a:endParaRPr lang="en-US" sz="14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2076959" y="3991011"/>
            <a:ext cx="2425700" cy="628710"/>
          </a:xfrm>
          <a:prstGeom prst="rect">
            <a:avLst/>
          </a:prstGeom>
          <a:solidFill>
            <a:srgbClr val="2ECC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mtClean="0"/>
              <a:t>Web Application</a:t>
            </a:r>
            <a:endParaRPr lang="en-US" dirty="0"/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4502659" y="4131192"/>
            <a:ext cx="995738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4502659" y="4474900"/>
            <a:ext cx="995738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 flipH="1">
            <a:off x="4575242" y="3826983"/>
            <a:ext cx="8661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" charset="0"/>
                <a:ea typeface="Arial" charset="0"/>
                <a:cs typeface="Arial" charset="0"/>
              </a:rPr>
              <a:t>HTTP</a:t>
            </a:r>
          </a:p>
        </p:txBody>
      </p:sp>
      <p:sp>
        <p:nvSpPr>
          <p:cNvPr id="65" name="TextBox 64"/>
          <p:cNvSpPr txBox="1"/>
          <p:nvPr/>
        </p:nvSpPr>
        <p:spPr>
          <a:xfrm flipH="1">
            <a:off x="4285057" y="4529554"/>
            <a:ext cx="14464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smtClean="0">
                <a:latin typeface="Arial" charset="0"/>
                <a:ea typeface="Arial" charset="0"/>
                <a:cs typeface="Arial" charset="0"/>
              </a:rPr>
              <a:t>WebSocket</a:t>
            </a:r>
            <a:endParaRPr lang="en-US" sz="12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5780774" y="4862576"/>
            <a:ext cx="1854200" cy="5434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Worker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6039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5130553" y="1566864"/>
            <a:ext cx="936000" cy="36000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1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498397" y="6497530"/>
            <a:ext cx="2425700" cy="3136331"/>
          </a:xfrm>
          <a:prstGeom prst="rect">
            <a:avLst/>
          </a:prstGeom>
          <a:solidFill>
            <a:srgbClr val="E67E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11986603" y="4259747"/>
            <a:ext cx="5903663" cy="5565228"/>
          </a:xfrm>
          <a:prstGeom prst="rect">
            <a:avLst/>
          </a:prstGeom>
          <a:solidFill>
            <a:srgbClr val="863F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5130553" y="939475"/>
            <a:ext cx="5400000" cy="360000"/>
          </a:xfrm>
          <a:prstGeom prst="rect">
            <a:avLst/>
          </a:prstGeom>
          <a:solidFill>
            <a:srgbClr val="3498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Full Dataset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6246553" y="1566864"/>
            <a:ext cx="936000" cy="360000"/>
          </a:xfrm>
          <a:prstGeom prst="rect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2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7362553" y="1566864"/>
            <a:ext cx="936000" cy="360000"/>
          </a:xfrm>
          <a:prstGeom prst="rect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3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8478553" y="1566864"/>
            <a:ext cx="936000" cy="360000"/>
          </a:xfrm>
          <a:prstGeom prst="rect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4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9594553" y="1566864"/>
            <a:ext cx="936000" cy="360000"/>
          </a:xfrm>
          <a:prstGeom prst="rect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5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5130553" y="2095533"/>
            <a:ext cx="936000" cy="360000"/>
          </a:xfrm>
          <a:prstGeom prst="rect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1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6246553" y="2095533"/>
            <a:ext cx="936000" cy="36000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2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7362553" y="2095533"/>
            <a:ext cx="936000" cy="360000"/>
          </a:xfrm>
          <a:prstGeom prst="rect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3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8478553" y="2095533"/>
            <a:ext cx="936000" cy="360000"/>
          </a:xfrm>
          <a:prstGeom prst="rect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4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9594553" y="2095533"/>
            <a:ext cx="936000" cy="360000"/>
          </a:xfrm>
          <a:prstGeom prst="rect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5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5130553" y="2624202"/>
            <a:ext cx="936000" cy="360000"/>
          </a:xfrm>
          <a:prstGeom prst="rect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1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6246553" y="2624202"/>
            <a:ext cx="936000" cy="360000"/>
          </a:xfrm>
          <a:prstGeom prst="rect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2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7362553" y="2624202"/>
            <a:ext cx="936000" cy="36000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3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8478553" y="2624202"/>
            <a:ext cx="936000" cy="360000"/>
          </a:xfrm>
          <a:prstGeom prst="rect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4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9594553" y="2624202"/>
            <a:ext cx="936000" cy="360000"/>
          </a:xfrm>
          <a:prstGeom prst="rect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5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5130553" y="3152871"/>
            <a:ext cx="936000" cy="360000"/>
          </a:xfrm>
          <a:prstGeom prst="rect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1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6246553" y="3152871"/>
            <a:ext cx="936000" cy="360000"/>
          </a:xfrm>
          <a:prstGeom prst="rect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2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7362553" y="3152871"/>
            <a:ext cx="936000" cy="360000"/>
          </a:xfrm>
          <a:prstGeom prst="rect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3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8478553" y="3152871"/>
            <a:ext cx="936000" cy="36000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4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9594553" y="3152871"/>
            <a:ext cx="936000" cy="360000"/>
          </a:xfrm>
          <a:prstGeom prst="rect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5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5130553" y="3681540"/>
            <a:ext cx="936000" cy="360000"/>
          </a:xfrm>
          <a:prstGeom prst="rect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1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246553" y="3681540"/>
            <a:ext cx="936000" cy="360000"/>
          </a:xfrm>
          <a:prstGeom prst="rect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2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7362553" y="3681540"/>
            <a:ext cx="936000" cy="360000"/>
          </a:xfrm>
          <a:prstGeom prst="rect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3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8478553" y="3681540"/>
            <a:ext cx="936000" cy="360000"/>
          </a:xfrm>
          <a:prstGeom prst="rect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4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9594553" y="3681540"/>
            <a:ext cx="936000" cy="36000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5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647440" y="1566864"/>
            <a:ext cx="1210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Iteration 1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3647440" y="2614870"/>
            <a:ext cx="1210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Iteration 3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3647440" y="3152871"/>
            <a:ext cx="1210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Iteration 4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3647440" y="3672208"/>
            <a:ext cx="1210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Iteration 5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3647440" y="2086201"/>
            <a:ext cx="1210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Iteration 2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1701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/>
          <p:cNvSpPr/>
          <p:nvPr/>
        </p:nvSpPr>
        <p:spPr>
          <a:xfrm>
            <a:off x="1119766" y="1813706"/>
            <a:ext cx="1969747" cy="833908"/>
          </a:xfrm>
          <a:prstGeom prst="rect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smtClean="0">
                <a:latin typeface="Arial" charset="0"/>
                <a:ea typeface="Arial" charset="0"/>
                <a:cs typeface="Arial" charset="0"/>
              </a:rPr>
              <a:t>Raw Smartphone Sensory Data</a:t>
            </a:r>
            <a:endParaRPr lang="en-US" sz="16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120313" y="2840914"/>
            <a:ext cx="1969200" cy="831600"/>
          </a:xfrm>
          <a:prstGeom prst="rect">
            <a:avLst/>
          </a:prstGeom>
          <a:solidFill>
            <a:srgbClr val="E67E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smtClean="0">
                <a:latin typeface="Arial" charset="0"/>
                <a:ea typeface="Arial" charset="0"/>
                <a:cs typeface="Arial" charset="0"/>
              </a:rPr>
              <a:t>Raw Smartwatch Sensory Data</a:t>
            </a:r>
            <a:endParaRPr lang="en-US" sz="16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3801358" y="1813706"/>
            <a:ext cx="2342641" cy="833908"/>
          </a:xfrm>
          <a:prstGeom prst="rect">
            <a:avLst/>
          </a:prstGeom>
          <a:solidFill>
            <a:srgbClr val="3498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smtClean="0">
                <a:latin typeface="Arial" charset="0"/>
                <a:ea typeface="Arial" charset="0"/>
                <a:cs typeface="Arial" charset="0"/>
              </a:rPr>
              <a:t>Sampled Smartphone Sensory Data</a:t>
            </a:r>
            <a:endParaRPr lang="en-US" sz="16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3801905" y="2840914"/>
            <a:ext cx="2342094" cy="831600"/>
          </a:xfrm>
          <a:prstGeom prst="rect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smtClean="0">
                <a:latin typeface="Arial" charset="0"/>
                <a:ea typeface="Arial" charset="0"/>
                <a:cs typeface="Arial" charset="0"/>
              </a:rPr>
              <a:t>Sampled Smartwatch Sensory Data</a:t>
            </a:r>
            <a:endParaRPr lang="en-US" sz="16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855297" y="1813706"/>
            <a:ext cx="2557195" cy="833908"/>
          </a:xfrm>
          <a:prstGeom prst="rect">
            <a:avLst/>
          </a:prstGeom>
          <a:solidFill>
            <a:srgbClr val="A94F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smtClean="0">
                <a:latin typeface="Arial" charset="0"/>
                <a:ea typeface="Arial" charset="0"/>
                <a:cs typeface="Arial" charset="0"/>
              </a:rPr>
              <a:t>Windowed </a:t>
            </a:r>
            <a:r>
              <a:rPr lang="en-US" sz="1600" smtClean="0">
                <a:latin typeface="Arial" charset="0"/>
                <a:ea typeface="Arial" charset="0"/>
                <a:cs typeface="Arial" charset="0"/>
              </a:rPr>
              <a:t>Smartphone </a:t>
            </a:r>
            <a:r>
              <a:rPr lang="en-US" sz="1600" dirty="0" smtClean="0">
                <a:latin typeface="Arial" charset="0"/>
                <a:ea typeface="Arial" charset="0"/>
                <a:cs typeface="Arial" charset="0"/>
              </a:rPr>
              <a:t>Sensory Data</a:t>
            </a:r>
            <a:endParaRPr lang="en-US" sz="16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855844" y="2840914"/>
            <a:ext cx="2556648" cy="831600"/>
          </a:xfrm>
          <a:prstGeom prst="rect">
            <a:avLst/>
          </a:prstGeom>
          <a:solidFill>
            <a:srgbClr val="8E44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smtClean="0">
                <a:latin typeface="Arial" charset="0"/>
                <a:ea typeface="Arial" charset="0"/>
                <a:cs typeface="Arial" charset="0"/>
              </a:rPr>
              <a:t>Windowed Smartwatch Sensory Data</a:t>
            </a:r>
            <a:endParaRPr lang="en-US" sz="1600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4" name="Straight Arrow Connector 3"/>
          <p:cNvCxnSpPr>
            <a:stCxn id="35" idx="3"/>
            <a:endCxn id="37" idx="1"/>
          </p:cNvCxnSpPr>
          <p:nvPr/>
        </p:nvCxnSpPr>
        <p:spPr>
          <a:xfrm>
            <a:off x="3089513" y="2230660"/>
            <a:ext cx="71184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6" idx="3"/>
            <a:endCxn id="38" idx="1"/>
          </p:cNvCxnSpPr>
          <p:nvPr/>
        </p:nvCxnSpPr>
        <p:spPr>
          <a:xfrm>
            <a:off x="3089513" y="3256714"/>
            <a:ext cx="71239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8" idx="3"/>
            <a:endCxn id="40" idx="1"/>
          </p:cNvCxnSpPr>
          <p:nvPr/>
        </p:nvCxnSpPr>
        <p:spPr>
          <a:xfrm>
            <a:off x="6143999" y="3256714"/>
            <a:ext cx="71184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7" idx="3"/>
            <a:endCxn id="39" idx="1"/>
          </p:cNvCxnSpPr>
          <p:nvPr/>
        </p:nvCxnSpPr>
        <p:spPr>
          <a:xfrm>
            <a:off x="6143999" y="2230660"/>
            <a:ext cx="71129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432178" y="1572552"/>
            <a:ext cx="0" cy="2536723"/>
          </a:xfrm>
          <a:prstGeom prst="line">
            <a:avLst/>
          </a:prstGeom>
          <a:ln w="19050">
            <a:solidFill>
              <a:srgbClr val="2ECC7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6475261" y="1572552"/>
            <a:ext cx="0" cy="2536723"/>
          </a:xfrm>
          <a:prstGeom prst="line">
            <a:avLst/>
          </a:prstGeom>
          <a:ln w="19050">
            <a:solidFill>
              <a:srgbClr val="2ECC7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462633" y="4422246"/>
            <a:ext cx="19656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Arial" charset="0"/>
                <a:ea typeface="Arial" charset="0"/>
                <a:cs typeface="Arial" charset="0"/>
              </a:rPr>
              <a:t>Data Sampling</a:t>
            </a:r>
            <a:endParaRPr lang="en-US" sz="20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386886" y="4422246"/>
            <a:ext cx="21767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smtClean="0">
                <a:latin typeface="Arial" charset="0"/>
                <a:ea typeface="Arial" charset="0"/>
                <a:cs typeface="Arial" charset="0"/>
              </a:rPr>
              <a:t>Data Windowing</a:t>
            </a:r>
            <a:endParaRPr lang="en-US" sz="20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10128585" y="1813706"/>
            <a:ext cx="1783916" cy="833908"/>
          </a:xfrm>
          <a:prstGeom prst="rect">
            <a:avLst/>
          </a:prstGeom>
          <a:solidFill>
            <a:srgbClr val="1ABC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smtClean="0">
                <a:latin typeface="Arial" charset="0"/>
                <a:ea typeface="Arial" charset="0"/>
                <a:cs typeface="Arial" charset="0"/>
              </a:rPr>
              <a:t>Smartphone Features</a:t>
            </a:r>
            <a:endParaRPr lang="en-US" sz="16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10129131" y="2840914"/>
            <a:ext cx="1783369" cy="831600"/>
          </a:xfrm>
          <a:prstGeom prst="rect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smtClean="0">
                <a:latin typeface="Arial" charset="0"/>
                <a:ea typeface="Arial" charset="0"/>
                <a:cs typeface="Arial" charset="0"/>
              </a:rPr>
              <a:t>Smartwatch Features</a:t>
            </a:r>
            <a:endParaRPr lang="en-US" sz="1600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9417286" y="3256714"/>
            <a:ext cx="71184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39" idx="3"/>
            <a:endCxn id="61" idx="1"/>
          </p:cNvCxnSpPr>
          <p:nvPr/>
        </p:nvCxnSpPr>
        <p:spPr>
          <a:xfrm>
            <a:off x="9412492" y="2230660"/>
            <a:ext cx="71609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9748813" y="1572552"/>
            <a:ext cx="0" cy="2536723"/>
          </a:xfrm>
          <a:prstGeom prst="line">
            <a:avLst/>
          </a:prstGeom>
          <a:ln w="19050">
            <a:solidFill>
              <a:srgbClr val="2ECC7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8481563" y="4422246"/>
            <a:ext cx="25779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smtClean="0">
                <a:latin typeface="Arial" charset="0"/>
                <a:ea typeface="Arial" charset="0"/>
                <a:cs typeface="Arial" charset="0"/>
              </a:rPr>
              <a:t>Features Extraction</a:t>
            </a:r>
            <a:endParaRPr lang="en-US" sz="20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12872816" y="2231814"/>
            <a:ext cx="1783369" cy="102490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smtClean="0">
                <a:latin typeface="Arial" charset="0"/>
                <a:ea typeface="Arial" charset="0"/>
                <a:cs typeface="Arial" charset="0"/>
              </a:rPr>
              <a:t>Combined Dataset</a:t>
            </a:r>
            <a:endParaRPr lang="en-US" sz="1600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91" name="Straight Arrow Connector 90"/>
          <p:cNvCxnSpPr>
            <a:stCxn id="61" idx="3"/>
            <a:endCxn id="90" idx="1"/>
          </p:cNvCxnSpPr>
          <p:nvPr/>
        </p:nvCxnSpPr>
        <p:spPr>
          <a:xfrm>
            <a:off x="11912501" y="2230660"/>
            <a:ext cx="960315" cy="51360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62" idx="3"/>
            <a:endCxn id="90" idx="1"/>
          </p:cNvCxnSpPr>
          <p:nvPr/>
        </p:nvCxnSpPr>
        <p:spPr>
          <a:xfrm flipV="1">
            <a:off x="11912500" y="2744264"/>
            <a:ext cx="960316" cy="5124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12392658" y="1572551"/>
            <a:ext cx="0" cy="2536723"/>
          </a:xfrm>
          <a:prstGeom prst="line">
            <a:avLst/>
          </a:prstGeom>
          <a:ln w="19050">
            <a:solidFill>
              <a:srgbClr val="2ECC7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11388216" y="4421669"/>
            <a:ext cx="20088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smtClean="0">
                <a:latin typeface="Arial" charset="0"/>
                <a:ea typeface="Arial" charset="0"/>
                <a:cs typeface="Arial" charset="0"/>
              </a:rPr>
              <a:t>Data Combiner</a:t>
            </a:r>
            <a:endParaRPr lang="en-US" sz="2000" b="1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0404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641163" y="1539641"/>
            <a:ext cx="1755739" cy="628710"/>
          </a:xfrm>
          <a:prstGeom prst="rect">
            <a:avLst/>
          </a:prstGeom>
          <a:solidFill>
            <a:srgbClr val="2ECC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1</a:t>
            </a:r>
            <a:r>
              <a:rPr lang="en-US" dirty="0" smtClean="0"/>
              <a:t> second data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16357" y="1539641"/>
            <a:ext cx="1755739" cy="628710"/>
          </a:xfrm>
          <a:prstGeom prst="rect">
            <a:avLst/>
          </a:prstGeom>
          <a:solidFill>
            <a:srgbClr val="2ECC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1</a:t>
            </a:r>
            <a:r>
              <a:rPr lang="en-US" dirty="0" smtClean="0"/>
              <a:t> second data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191551" y="1539641"/>
            <a:ext cx="1755739" cy="628710"/>
          </a:xfrm>
          <a:prstGeom prst="rect">
            <a:avLst/>
          </a:prstGeom>
          <a:solidFill>
            <a:srgbClr val="2ECC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1</a:t>
            </a:r>
            <a:r>
              <a:rPr lang="en-US" dirty="0" smtClean="0"/>
              <a:t> second data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966745" y="1539641"/>
            <a:ext cx="1755739" cy="628710"/>
          </a:xfrm>
          <a:prstGeom prst="rect">
            <a:avLst/>
          </a:prstGeom>
          <a:solidFill>
            <a:srgbClr val="2ECC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1</a:t>
            </a:r>
            <a:r>
              <a:rPr lang="en-US" dirty="0" smtClean="0"/>
              <a:t> second data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741939" y="1539641"/>
            <a:ext cx="1755739" cy="628710"/>
          </a:xfrm>
          <a:prstGeom prst="rect">
            <a:avLst/>
          </a:prstGeom>
          <a:solidFill>
            <a:srgbClr val="2ECC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1</a:t>
            </a:r>
            <a:r>
              <a:rPr lang="en-US" dirty="0" smtClean="0"/>
              <a:t> second data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1517133" y="1539641"/>
            <a:ext cx="1755739" cy="628710"/>
          </a:xfrm>
          <a:prstGeom prst="rect">
            <a:avLst/>
          </a:prstGeom>
          <a:solidFill>
            <a:srgbClr val="2ECC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1</a:t>
            </a:r>
            <a:r>
              <a:rPr lang="en-US" dirty="0" smtClean="0"/>
              <a:t> second data</a:t>
            </a:r>
            <a:endParaRPr lang="en-US" dirty="0"/>
          </a:p>
        </p:txBody>
      </p:sp>
      <p:sp>
        <p:nvSpPr>
          <p:cNvPr id="14" name="Right Brace 13"/>
          <p:cNvSpPr/>
          <p:nvPr/>
        </p:nvSpPr>
        <p:spPr>
          <a:xfrm rot="5400000">
            <a:off x="4247312" y="662777"/>
            <a:ext cx="318635" cy="3530935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Brace 14"/>
          <p:cNvSpPr/>
          <p:nvPr/>
        </p:nvSpPr>
        <p:spPr>
          <a:xfrm rot="5400000">
            <a:off x="7778246" y="662776"/>
            <a:ext cx="318635" cy="3530935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Brace 15"/>
          <p:cNvSpPr/>
          <p:nvPr/>
        </p:nvSpPr>
        <p:spPr>
          <a:xfrm rot="5400000">
            <a:off x="11309181" y="662776"/>
            <a:ext cx="318635" cy="3530935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Brace 16"/>
          <p:cNvSpPr/>
          <p:nvPr/>
        </p:nvSpPr>
        <p:spPr>
          <a:xfrm rot="16200000">
            <a:off x="6012779" y="-485720"/>
            <a:ext cx="318635" cy="3530935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Brace 17"/>
          <p:cNvSpPr/>
          <p:nvPr/>
        </p:nvSpPr>
        <p:spPr>
          <a:xfrm rot="16200000">
            <a:off x="9543713" y="-485720"/>
            <a:ext cx="318635" cy="3530935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3365807" y="1497430"/>
            <a:ext cx="4863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Arial" charset="0"/>
                <a:ea typeface="Arial" charset="0"/>
                <a:cs typeface="Arial" charset="0"/>
              </a:rPr>
              <a:t>...</a:t>
            </a:r>
            <a:endParaRPr lang="en-US" sz="28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062272" y="1497430"/>
            <a:ext cx="4863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Arial" charset="0"/>
                <a:ea typeface="Arial" charset="0"/>
                <a:cs typeface="Arial" charset="0"/>
              </a:rPr>
              <a:t>...</a:t>
            </a:r>
            <a:endParaRPr lang="en-US" sz="28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869990" y="2688138"/>
            <a:ext cx="11705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Arial" charset="0"/>
                <a:ea typeface="Arial" charset="0"/>
                <a:cs typeface="Arial" charset="0"/>
              </a:rPr>
              <a:t>Frame 1</a:t>
            </a:r>
            <a:endParaRPr lang="en-US" sz="20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586819" y="619743"/>
            <a:ext cx="11705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Arial" charset="0"/>
                <a:ea typeface="Arial" charset="0"/>
                <a:cs typeface="Arial" charset="0"/>
              </a:rPr>
              <a:t>Frame 2</a:t>
            </a:r>
            <a:endParaRPr lang="en-US" sz="20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352286" y="2682988"/>
            <a:ext cx="11705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Arial" charset="0"/>
                <a:ea typeface="Arial" charset="0"/>
                <a:cs typeface="Arial" charset="0"/>
              </a:rPr>
              <a:t>Frame 3</a:t>
            </a:r>
            <a:endParaRPr lang="en-US" sz="20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117753" y="619743"/>
            <a:ext cx="11705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smtClean="0">
                <a:latin typeface="Arial" charset="0"/>
                <a:ea typeface="Arial" charset="0"/>
                <a:cs typeface="Arial" charset="0"/>
              </a:rPr>
              <a:t>Frame 4</a:t>
            </a:r>
            <a:endParaRPr lang="en-US" sz="20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883221" y="2682988"/>
            <a:ext cx="11705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smtClean="0">
                <a:latin typeface="Arial" charset="0"/>
                <a:ea typeface="Arial" charset="0"/>
                <a:cs typeface="Arial" charset="0"/>
              </a:rPr>
              <a:t>Frame 5</a:t>
            </a:r>
            <a:endParaRPr lang="en-US" sz="2000" b="1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8554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3816626" y="1749287"/>
            <a:ext cx="8368748" cy="0"/>
          </a:xfrm>
          <a:prstGeom prst="line">
            <a:avLst/>
          </a:prstGeom>
          <a:ln w="38100">
            <a:solidFill>
              <a:srgbClr val="E74C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3816626" y="2696344"/>
            <a:ext cx="8368748" cy="0"/>
          </a:xfrm>
          <a:prstGeom prst="line">
            <a:avLst/>
          </a:prstGeom>
          <a:ln w="38100">
            <a:solidFill>
              <a:srgbClr val="E67E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368532" y="1573964"/>
            <a:ext cx="1300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rial" charset="0"/>
                <a:ea typeface="Arial" charset="0"/>
                <a:cs typeface="Arial" charset="0"/>
              </a:rPr>
              <a:t>Raw Data</a:t>
            </a:r>
            <a:endParaRPr lang="en-US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907072" y="2511678"/>
            <a:ext cx="1762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rial" charset="0"/>
                <a:ea typeface="Arial" charset="0"/>
                <a:cs typeface="Arial" charset="0"/>
              </a:rPr>
              <a:t>Sampled Data</a:t>
            </a:r>
            <a:endParaRPr lang="en-US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3669256" y="1568922"/>
            <a:ext cx="374374" cy="374374"/>
          </a:xfrm>
          <a:prstGeom prst="ellipse">
            <a:avLst/>
          </a:pr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latin typeface="Arial" charset="0"/>
                <a:ea typeface="Arial" charset="0"/>
                <a:cs typeface="Arial" charset="0"/>
              </a:rPr>
              <a:t>a</a:t>
            </a:r>
            <a:endParaRPr lang="en-US" sz="11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2" name="Oval 31"/>
          <p:cNvSpPr/>
          <p:nvPr/>
        </p:nvSpPr>
        <p:spPr>
          <a:xfrm>
            <a:off x="4191000" y="1568922"/>
            <a:ext cx="374374" cy="374374"/>
          </a:xfrm>
          <a:prstGeom prst="ellipse">
            <a:avLst/>
          </a:pr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Arial" charset="0"/>
                <a:ea typeface="Arial" charset="0"/>
                <a:cs typeface="Arial" charset="0"/>
              </a:rPr>
              <a:t>b</a:t>
            </a:r>
            <a:endParaRPr lang="en-US" sz="11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3" name="Oval 32"/>
          <p:cNvSpPr/>
          <p:nvPr/>
        </p:nvSpPr>
        <p:spPr>
          <a:xfrm>
            <a:off x="4969980" y="1568922"/>
            <a:ext cx="374374" cy="374374"/>
          </a:xfrm>
          <a:prstGeom prst="ellipse">
            <a:avLst/>
          </a:pr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Arial" charset="0"/>
                <a:ea typeface="Arial" charset="0"/>
                <a:cs typeface="Arial" charset="0"/>
              </a:rPr>
              <a:t>c</a:t>
            </a:r>
          </a:p>
        </p:txBody>
      </p:sp>
      <p:cxnSp>
        <p:nvCxnSpPr>
          <p:cNvPr id="34" name="Straight Connector 33"/>
          <p:cNvCxnSpPr/>
          <p:nvPr/>
        </p:nvCxnSpPr>
        <p:spPr>
          <a:xfrm>
            <a:off x="3872412" y="3643401"/>
            <a:ext cx="8312962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3872412" y="3487992"/>
            <a:ext cx="0" cy="170156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5502857" y="3480618"/>
            <a:ext cx="0" cy="170156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7166967" y="3480618"/>
            <a:ext cx="0" cy="170156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12185374" y="3480618"/>
            <a:ext cx="0" cy="170156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8890071" y="3480618"/>
            <a:ext cx="0" cy="170156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10544347" y="3480618"/>
            <a:ext cx="0" cy="170156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7424323" y="1562100"/>
            <a:ext cx="374374" cy="374374"/>
          </a:xfrm>
          <a:prstGeom prst="ellipse">
            <a:avLst/>
          </a:pr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latin typeface="Arial" charset="0"/>
                <a:ea typeface="Arial" charset="0"/>
                <a:cs typeface="Arial" charset="0"/>
              </a:rPr>
              <a:t>d</a:t>
            </a:r>
            <a:endParaRPr lang="en-US" sz="11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5315670" y="2503696"/>
            <a:ext cx="374374" cy="374374"/>
          </a:xfrm>
          <a:prstGeom prst="ellipse">
            <a:avLst/>
          </a:prstGeom>
          <a:solidFill>
            <a:srgbClr val="E67E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Arial" charset="0"/>
                <a:ea typeface="Arial" charset="0"/>
                <a:cs typeface="Arial" charset="0"/>
              </a:rPr>
              <a:t>c</a:t>
            </a:r>
          </a:p>
        </p:txBody>
      </p:sp>
      <p:sp>
        <p:nvSpPr>
          <p:cNvPr id="43" name="Oval 42"/>
          <p:cNvSpPr/>
          <p:nvPr/>
        </p:nvSpPr>
        <p:spPr>
          <a:xfrm>
            <a:off x="3669256" y="2503696"/>
            <a:ext cx="374374" cy="374374"/>
          </a:xfrm>
          <a:prstGeom prst="ellipse">
            <a:avLst/>
          </a:prstGeom>
          <a:solidFill>
            <a:srgbClr val="E67E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latin typeface="Arial" charset="0"/>
                <a:ea typeface="Arial" charset="0"/>
                <a:cs typeface="Arial" charset="0"/>
              </a:rPr>
              <a:t>a</a:t>
            </a:r>
            <a:endParaRPr lang="en-US" sz="11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6979780" y="2499615"/>
            <a:ext cx="374374" cy="374374"/>
          </a:xfrm>
          <a:prstGeom prst="ellipse">
            <a:avLst/>
          </a:prstGeom>
          <a:solidFill>
            <a:srgbClr val="E67E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Arial" charset="0"/>
                <a:ea typeface="Arial" charset="0"/>
                <a:cs typeface="Arial" charset="0"/>
              </a:rPr>
              <a:t>c</a:t>
            </a:r>
          </a:p>
        </p:txBody>
      </p:sp>
      <p:sp>
        <p:nvSpPr>
          <p:cNvPr id="45" name="Oval 44"/>
          <p:cNvSpPr/>
          <p:nvPr/>
        </p:nvSpPr>
        <p:spPr>
          <a:xfrm>
            <a:off x="8702884" y="2499615"/>
            <a:ext cx="374374" cy="374374"/>
          </a:xfrm>
          <a:prstGeom prst="ellipse">
            <a:avLst/>
          </a:prstGeom>
          <a:solidFill>
            <a:srgbClr val="E67E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latin typeface="Arial" charset="0"/>
                <a:ea typeface="Arial" charset="0"/>
                <a:cs typeface="Arial" charset="0"/>
              </a:rPr>
              <a:t>d</a:t>
            </a:r>
            <a:endParaRPr lang="en-US" sz="11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10357160" y="2494926"/>
            <a:ext cx="374374" cy="374374"/>
          </a:xfrm>
          <a:prstGeom prst="ellipse">
            <a:avLst/>
          </a:prstGeom>
          <a:solidFill>
            <a:srgbClr val="E67E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latin typeface="Arial" charset="0"/>
                <a:ea typeface="Arial" charset="0"/>
                <a:cs typeface="Arial" charset="0"/>
              </a:rPr>
              <a:t>d</a:t>
            </a:r>
            <a:endParaRPr lang="en-US" sz="11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7" name="Oval 46"/>
          <p:cNvSpPr/>
          <p:nvPr/>
        </p:nvSpPr>
        <p:spPr>
          <a:xfrm>
            <a:off x="10805016" y="1559712"/>
            <a:ext cx="374374" cy="374374"/>
          </a:xfrm>
          <a:prstGeom prst="ellipse">
            <a:avLst/>
          </a:pr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Arial" charset="0"/>
                <a:ea typeface="Arial" charset="0"/>
                <a:cs typeface="Arial" charset="0"/>
              </a:rPr>
              <a:t>e</a:t>
            </a:r>
          </a:p>
        </p:txBody>
      </p:sp>
      <p:sp>
        <p:nvSpPr>
          <p:cNvPr id="48" name="Oval 47"/>
          <p:cNvSpPr/>
          <p:nvPr/>
        </p:nvSpPr>
        <p:spPr>
          <a:xfrm>
            <a:off x="11326760" y="1568922"/>
            <a:ext cx="374374" cy="374374"/>
          </a:xfrm>
          <a:prstGeom prst="ellipse">
            <a:avLst/>
          </a:pr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Arial" charset="0"/>
                <a:ea typeface="Arial" charset="0"/>
                <a:cs typeface="Arial" charset="0"/>
              </a:rPr>
              <a:t>f</a:t>
            </a:r>
          </a:p>
        </p:txBody>
      </p:sp>
      <p:sp>
        <p:nvSpPr>
          <p:cNvPr id="49" name="Oval 48"/>
          <p:cNvSpPr/>
          <p:nvPr/>
        </p:nvSpPr>
        <p:spPr>
          <a:xfrm>
            <a:off x="11998187" y="2500089"/>
            <a:ext cx="374374" cy="374374"/>
          </a:xfrm>
          <a:prstGeom prst="ellipse">
            <a:avLst/>
          </a:prstGeom>
          <a:solidFill>
            <a:srgbClr val="E67E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Arial" charset="0"/>
                <a:ea typeface="Arial" charset="0"/>
                <a:cs typeface="Arial" charset="0"/>
              </a:rPr>
              <a:t>f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3745918" y="3682431"/>
            <a:ext cx="2677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charset="0"/>
                <a:ea typeface="Arial" charset="0"/>
                <a:cs typeface="Arial" charset="0"/>
              </a:rPr>
              <a:t>0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281919" y="3682431"/>
            <a:ext cx="4418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latin typeface="Arial" charset="0"/>
                <a:ea typeface="Arial" charset="0"/>
                <a:cs typeface="Arial" charset="0"/>
              </a:rPr>
              <a:t>100</a:t>
            </a:r>
            <a:endParaRPr lang="en-US" sz="12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946029" y="3682431"/>
            <a:ext cx="4418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latin typeface="Arial" charset="0"/>
                <a:ea typeface="Arial" charset="0"/>
                <a:cs typeface="Arial" charset="0"/>
              </a:rPr>
              <a:t>2</a:t>
            </a:r>
            <a:r>
              <a:rPr lang="en-US" sz="1200" smtClean="0">
                <a:latin typeface="Arial" charset="0"/>
                <a:ea typeface="Arial" charset="0"/>
                <a:cs typeface="Arial" charset="0"/>
              </a:rPr>
              <a:t>00</a:t>
            </a:r>
            <a:endParaRPr lang="en-US" sz="12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8669133" y="3682431"/>
            <a:ext cx="4418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" charset="0"/>
                <a:ea typeface="Arial" charset="0"/>
                <a:cs typeface="Arial" charset="0"/>
              </a:rPr>
              <a:t>400</a:t>
            </a:r>
            <a:endParaRPr lang="en-US" sz="12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0328267" y="3682431"/>
            <a:ext cx="4418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latin typeface="Arial" charset="0"/>
                <a:ea typeface="Arial" charset="0"/>
                <a:cs typeface="Arial" charset="0"/>
              </a:rPr>
              <a:t>5</a:t>
            </a:r>
            <a:r>
              <a:rPr lang="en-US" sz="1200" smtClean="0">
                <a:latin typeface="Arial" charset="0"/>
                <a:ea typeface="Arial" charset="0"/>
                <a:cs typeface="Arial" charset="0"/>
              </a:rPr>
              <a:t>00</a:t>
            </a:r>
            <a:endParaRPr lang="en-US" sz="12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1964436" y="3682431"/>
            <a:ext cx="4418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latin typeface="Arial" charset="0"/>
                <a:ea typeface="Arial" charset="0"/>
                <a:cs typeface="Arial" charset="0"/>
              </a:rPr>
              <a:t>6</a:t>
            </a:r>
            <a:r>
              <a:rPr lang="en-US" sz="1200" smtClean="0">
                <a:latin typeface="Arial" charset="0"/>
                <a:ea typeface="Arial" charset="0"/>
                <a:cs typeface="Arial" charset="0"/>
              </a:rPr>
              <a:t>00</a:t>
            </a:r>
            <a:endParaRPr lang="en-US" sz="12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735015" y="3388404"/>
            <a:ext cx="1934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rial" charset="0"/>
                <a:ea typeface="Arial" charset="0"/>
                <a:cs typeface="Arial" charset="0"/>
              </a:rPr>
              <a:t>Timestamp (</a:t>
            </a:r>
            <a:r>
              <a:rPr lang="en-US" b="1" dirty="0" err="1" smtClean="0">
                <a:latin typeface="Arial" charset="0"/>
                <a:ea typeface="Arial" charset="0"/>
                <a:cs typeface="Arial" charset="0"/>
              </a:rPr>
              <a:t>ms</a:t>
            </a:r>
            <a:r>
              <a:rPr lang="en-US" b="1" dirty="0" smtClean="0">
                <a:latin typeface="Arial" charset="0"/>
                <a:ea typeface="Arial" charset="0"/>
                <a:cs typeface="Arial" charset="0"/>
              </a:rPr>
              <a:t>)</a:t>
            </a:r>
            <a:endParaRPr lang="en-US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4116264" y="1489374"/>
            <a:ext cx="521744" cy="521744"/>
          </a:xfrm>
          <a:prstGeom prst="rect">
            <a:avLst/>
          </a:prstGeom>
          <a:noFill/>
          <a:ln w="28575"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6896668" y="2420584"/>
            <a:ext cx="521744" cy="521744"/>
          </a:xfrm>
          <a:prstGeom prst="rect">
            <a:avLst/>
          </a:prstGeom>
          <a:noFill/>
          <a:ln w="28575"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10284980" y="2416893"/>
            <a:ext cx="521744" cy="521744"/>
          </a:xfrm>
          <a:prstGeom prst="rect">
            <a:avLst/>
          </a:prstGeom>
          <a:noFill/>
          <a:ln w="28575"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10721904" y="1477543"/>
            <a:ext cx="521744" cy="521744"/>
          </a:xfrm>
          <a:prstGeom prst="rect">
            <a:avLst/>
          </a:prstGeom>
          <a:noFill/>
          <a:ln w="28575"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4023081" y="1184439"/>
            <a:ext cx="7216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Arial" charset="0"/>
                <a:ea typeface="Arial" charset="0"/>
                <a:cs typeface="Arial" charset="0"/>
              </a:rPr>
              <a:t>Ignored</a:t>
            </a:r>
            <a:endParaRPr lang="en-US" sz="12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0631400" y="1182004"/>
            <a:ext cx="7216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Arial" charset="0"/>
                <a:ea typeface="Arial" charset="0"/>
                <a:cs typeface="Arial" charset="0"/>
              </a:rPr>
              <a:t>Ignored</a:t>
            </a:r>
            <a:endParaRPr lang="en-US" sz="12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690143" y="2148511"/>
            <a:ext cx="953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smtClean="0">
                <a:latin typeface="Arial" charset="0"/>
                <a:ea typeface="Arial" charset="0"/>
                <a:cs typeface="Arial" charset="0"/>
              </a:rPr>
              <a:t>Duplicated</a:t>
            </a:r>
            <a:endParaRPr lang="en-US" sz="12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0067523" y="2140222"/>
            <a:ext cx="953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smtClean="0">
                <a:latin typeface="Arial" charset="0"/>
                <a:ea typeface="Arial" charset="0"/>
                <a:cs typeface="Arial" charset="0"/>
              </a:rPr>
              <a:t>Duplicated</a:t>
            </a:r>
            <a:endParaRPr lang="en-US" sz="12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05412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952</TotalTime>
  <Words>251</Words>
  <Application>Microsoft Macintosh PowerPoint</Application>
  <PresentationFormat>Custom</PresentationFormat>
  <Paragraphs>136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#EDWIN CANDINEGARA#</dc:creator>
  <cp:lastModifiedBy>#EDWIN CANDINEGARA#</cp:lastModifiedBy>
  <cp:revision>28</cp:revision>
  <dcterms:created xsi:type="dcterms:W3CDTF">2017-01-13T14:46:03Z</dcterms:created>
  <dcterms:modified xsi:type="dcterms:W3CDTF">2017-01-21T06:20:17Z</dcterms:modified>
</cp:coreProperties>
</file>