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70" r:id="rId11"/>
    <p:sldId id="266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F1289-BCCC-43C4-BC5F-B1DA747AB66D}" type="doc">
      <dgm:prSet loTypeId="urn:microsoft.com/office/officeart/2005/8/layout/process1" loCatId="process" qsTypeId="urn:microsoft.com/office/officeart/2005/8/quickstyle/3d2" qsCatId="3D" csTypeId="urn:microsoft.com/office/officeart/2005/8/colors/colorful1" csCatId="colorful" phldr="1"/>
      <dgm:spPr/>
    </dgm:pt>
    <dgm:pt modelId="{BB9E38D7-8DE2-4CEC-B984-5B22EE5A2A77}">
      <dgm:prSet phldrT="[Text]"/>
      <dgm:spPr/>
      <dgm:t>
        <a:bodyPr/>
        <a:lstStyle/>
        <a:p>
          <a:r>
            <a:rPr lang="en-SG" dirty="0" smtClean="0">
              <a:solidFill>
                <a:schemeClr val="tx1"/>
              </a:solidFill>
            </a:rPr>
            <a:t>Training</a:t>
          </a:r>
          <a:endParaRPr lang="en-SG" dirty="0">
            <a:solidFill>
              <a:schemeClr val="tx1"/>
            </a:solidFill>
          </a:endParaRPr>
        </a:p>
      </dgm:t>
    </dgm:pt>
    <dgm:pt modelId="{880DBC14-86A6-467E-A8F2-D2A5083A91BE}" type="parTrans" cxnId="{339CFD75-85E3-496C-98AF-398E4261BFA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A34C03BE-5E53-4C3E-8C84-64FA0849BEEC}" type="sibTrans" cxnId="{339CFD75-85E3-496C-98AF-398E4261BFA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8511936-71DC-4C92-8A5F-2D06A0975169}">
      <dgm:prSet phldrT="[Text]"/>
      <dgm:spPr/>
      <dgm:t>
        <a:bodyPr/>
        <a:lstStyle/>
        <a:p>
          <a:r>
            <a:rPr lang="en-SG" dirty="0" smtClean="0">
              <a:solidFill>
                <a:schemeClr val="tx1"/>
              </a:solidFill>
            </a:rPr>
            <a:t>Testing</a:t>
          </a:r>
          <a:endParaRPr lang="en-SG" dirty="0">
            <a:solidFill>
              <a:schemeClr val="tx1"/>
            </a:solidFill>
          </a:endParaRPr>
        </a:p>
      </dgm:t>
    </dgm:pt>
    <dgm:pt modelId="{7F3E0FCB-9A7A-4E27-AC3F-A6D55888D576}" type="parTrans" cxnId="{307EDA00-6230-4AFF-94C4-BDFB6381A1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466E028C-BB68-4ED2-8725-38C95708BB2E}" type="sibTrans" cxnId="{307EDA00-6230-4AFF-94C4-BDFB6381A1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E99B694C-B864-4205-B4CD-2F40FA31C0A1}">
      <dgm:prSet phldrT="[Text]"/>
      <dgm:spPr/>
      <dgm:t>
        <a:bodyPr/>
        <a:lstStyle/>
        <a:p>
          <a:r>
            <a:rPr lang="en-SG" dirty="0" smtClean="0">
              <a:solidFill>
                <a:schemeClr val="tx1"/>
              </a:solidFill>
            </a:rPr>
            <a:t>Pre-Processing Steps</a:t>
          </a:r>
          <a:endParaRPr lang="en-SG" dirty="0">
            <a:solidFill>
              <a:schemeClr val="tx1"/>
            </a:solidFill>
          </a:endParaRPr>
        </a:p>
      </dgm:t>
    </dgm:pt>
    <dgm:pt modelId="{86342757-4E59-4AB3-BA0C-8752562713BF}" type="parTrans" cxnId="{C97E840D-F606-4E68-A947-3A3977476AC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5FF51200-BDA1-4A9A-8855-ACA3EAD122D4}" type="sibTrans" cxnId="{C97E840D-F606-4E68-A947-3A3977476AC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96AE045-B3BA-42BB-95AF-9622FDBB047C}" type="pres">
      <dgm:prSet presAssocID="{4E2F1289-BCCC-43C4-BC5F-B1DA747AB66D}" presName="Name0" presStyleCnt="0">
        <dgm:presLayoutVars>
          <dgm:dir/>
          <dgm:resizeHandles val="exact"/>
        </dgm:presLayoutVars>
      </dgm:prSet>
      <dgm:spPr/>
    </dgm:pt>
    <dgm:pt modelId="{10818A87-11B6-423A-955A-E3D0617DDA5F}" type="pres">
      <dgm:prSet presAssocID="{BB9E38D7-8DE2-4CEC-B984-5B22EE5A2A7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114CA5F-3BE9-4C44-8CEE-4D2865771275}" type="pres">
      <dgm:prSet presAssocID="{A34C03BE-5E53-4C3E-8C84-64FA0849BEEC}" presName="sibTrans" presStyleLbl="sibTrans2D1" presStyleIdx="0" presStyleCnt="2"/>
      <dgm:spPr/>
      <dgm:t>
        <a:bodyPr/>
        <a:lstStyle/>
        <a:p>
          <a:endParaRPr lang="en-SG"/>
        </a:p>
      </dgm:t>
    </dgm:pt>
    <dgm:pt modelId="{E544F28E-5866-4CB4-8C3E-212C56D3B21F}" type="pres">
      <dgm:prSet presAssocID="{A34C03BE-5E53-4C3E-8C84-64FA0849BEEC}" presName="connectorText" presStyleLbl="sibTrans2D1" presStyleIdx="0" presStyleCnt="2"/>
      <dgm:spPr/>
      <dgm:t>
        <a:bodyPr/>
        <a:lstStyle/>
        <a:p>
          <a:endParaRPr lang="en-SG"/>
        </a:p>
      </dgm:t>
    </dgm:pt>
    <dgm:pt modelId="{AD35B250-4960-431A-BC3F-F9C9394D3BDE}" type="pres">
      <dgm:prSet presAssocID="{E99B694C-B864-4205-B4CD-2F40FA31C0A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AFCD040-1950-4995-85BE-C4C3F1BCA952}" type="pres">
      <dgm:prSet presAssocID="{5FF51200-BDA1-4A9A-8855-ACA3EAD122D4}" presName="sibTrans" presStyleLbl="sibTrans2D1" presStyleIdx="1" presStyleCnt="2"/>
      <dgm:spPr/>
      <dgm:t>
        <a:bodyPr/>
        <a:lstStyle/>
        <a:p>
          <a:endParaRPr lang="en-SG"/>
        </a:p>
      </dgm:t>
    </dgm:pt>
    <dgm:pt modelId="{4A6CD1BA-8574-4189-BA57-1F0F51E35892}" type="pres">
      <dgm:prSet presAssocID="{5FF51200-BDA1-4A9A-8855-ACA3EAD122D4}" presName="connectorText" presStyleLbl="sibTrans2D1" presStyleIdx="1" presStyleCnt="2"/>
      <dgm:spPr/>
      <dgm:t>
        <a:bodyPr/>
        <a:lstStyle/>
        <a:p>
          <a:endParaRPr lang="en-SG"/>
        </a:p>
      </dgm:t>
    </dgm:pt>
    <dgm:pt modelId="{A732D19A-3E53-4B34-BF96-9C288E5BD674}" type="pres">
      <dgm:prSet presAssocID="{B8511936-71DC-4C92-8A5F-2D06A097516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339CFD75-85E3-496C-98AF-398E4261BFA1}" srcId="{4E2F1289-BCCC-43C4-BC5F-B1DA747AB66D}" destId="{BB9E38D7-8DE2-4CEC-B984-5B22EE5A2A77}" srcOrd="0" destOrd="0" parTransId="{880DBC14-86A6-467E-A8F2-D2A5083A91BE}" sibTransId="{A34C03BE-5E53-4C3E-8C84-64FA0849BEEC}"/>
    <dgm:cxn modelId="{4F998A65-4B7B-42AC-87D0-3596A32B00AD}" type="presOf" srcId="{4E2F1289-BCCC-43C4-BC5F-B1DA747AB66D}" destId="{B96AE045-B3BA-42BB-95AF-9622FDBB047C}" srcOrd="0" destOrd="0" presId="urn:microsoft.com/office/officeart/2005/8/layout/process1"/>
    <dgm:cxn modelId="{E6716E3A-4768-44D8-9166-A64EC02AA3B8}" type="presOf" srcId="{5FF51200-BDA1-4A9A-8855-ACA3EAD122D4}" destId="{4A6CD1BA-8574-4189-BA57-1F0F51E35892}" srcOrd="1" destOrd="0" presId="urn:microsoft.com/office/officeart/2005/8/layout/process1"/>
    <dgm:cxn modelId="{307EDA00-6230-4AFF-94C4-BDFB6381A16F}" srcId="{4E2F1289-BCCC-43C4-BC5F-B1DA747AB66D}" destId="{B8511936-71DC-4C92-8A5F-2D06A0975169}" srcOrd="2" destOrd="0" parTransId="{7F3E0FCB-9A7A-4E27-AC3F-A6D55888D576}" sibTransId="{466E028C-BB68-4ED2-8725-38C95708BB2E}"/>
    <dgm:cxn modelId="{C3D48FDF-45FC-4EF1-AA25-1859DE2A64FE}" type="presOf" srcId="{A34C03BE-5E53-4C3E-8C84-64FA0849BEEC}" destId="{0114CA5F-3BE9-4C44-8CEE-4D2865771275}" srcOrd="0" destOrd="0" presId="urn:microsoft.com/office/officeart/2005/8/layout/process1"/>
    <dgm:cxn modelId="{D6150CE2-4A2C-4D02-807A-DA4D098377A3}" type="presOf" srcId="{5FF51200-BDA1-4A9A-8855-ACA3EAD122D4}" destId="{DAFCD040-1950-4995-85BE-C4C3F1BCA952}" srcOrd="0" destOrd="0" presId="urn:microsoft.com/office/officeart/2005/8/layout/process1"/>
    <dgm:cxn modelId="{86901D58-208F-4F40-AEBD-BF7C437096BC}" type="presOf" srcId="{A34C03BE-5E53-4C3E-8C84-64FA0849BEEC}" destId="{E544F28E-5866-4CB4-8C3E-212C56D3B21F}" srcOrd="1" destOrd="0" presId="urn:microsoft.com/office/officeart/2005/8/layout/process1"/>
    <dgm:cxn modelId="{7082EA4D-0D9E-455C-A178-ADF337D43D61}" type="presOf" srcId="{B8511936-71DC-4C92-8A5F-2D06A0975169}" destId="{A732D19A-3E53-4B34-BF96-9C288E5BD674}" srcOrd="0" destOrd="0" presId="urn:microsoft.com/office/officeart/2005/8/layout/process1"/>
    <dgm:cxn modelId="{D85EBB91-C0B6-4F6E-BC9F-44687BB0AA08}" type="presOf" srcId="{E99B694C-B864-4205-B4CD-2F40FA31C0A1}" destId="{AD35B250-4960-431A-BC3F-F9C9394D3BDE}" srcOrd="0" destOrd="0" presId="urn:microsoft.com/office/officeart/2005/8/layout/process1"/>
    <dgm:cxn modelId="{211E9554-A013-4CEB-9EBD-9478FF9BCB6F}" type="presOf" srcId="{BB9E38D7-8DE2-4CEC-B984-5B22EE5A2A77}" destId="{10818A87-11B6-423A-955A-E3D0617DDA5F}" srcOrd="0" destOrd="0" presId="urn:microsoft.com/office/officeart/2005/8/layout/process1"/>
    <dgm:cxn modelId="{C97E840D-F606-4E68-A947-3A3977476ACF}" srcId="{4E2F1289-BCCC-43C4-BC5F-B1DA747AB66D}" destId="{E99B694C-B864-4205-B4CD-2F40FA31C0A1}" srcOrd="1" destOrd="0" parTransId="{86342757-4E59-4AB3-BA0C-8752562713BF}" sibTransId="{5FF51200-BDA1-4A9A-8855-ACA3EAD122D4}"/>
    <dgm:cxn modelId="{FC7B4EA4-1373-4CB1-AD18-07B457453A99}" type="presParOf" srcId="{B96AE045-B3BA-42BB-95AF-9622FDBB047C}" destId="{10818A87-11B6-423A-955A-E3D0617DDA5F}" srcOrd="0" destOrd="0" presId="urn:microsoft.com/office/officeart/2005/8/layout/process1"/>
    <dgm:cxn modelId="{1AFCE9F6-7B02-4F2E-8C83-7B6E6CAEA185}" type="presParOf" srcId="{B96AE045-B3BA-42BB-95AF-9622FDBB047C}" destId="{0114CA5F-3BE9-4C44-8CEE-4D2865771275}" srcOrd="1" destOrd="0" presId="urn:microsoft.com/office/officeart/2005/8/layout/process1"/>
    <dgm:cxn modelId="{BF46097C-9381-4378-A256-5CDBBF62FF75}" type="presParOf" srcId="{0114CA5F-3BE9-4C44-8CEE-4D2865771275}" destId="{E544F28E-5866-4CB4-8C3E-212C56D3B21F}" srcOrd="0" destOrd="0" presId="urn:microsoft.com/office/officeart/2005/8/layout/process1"/>
    <dgm:cxn modelId="{12144C03-F62E-4C36-990E-DAB8CF586576}" type="presParOf" srcId="{B96AE045-B3BA-42BB-95AF-9622FDBB047C}" destId="{AD35B250-4960-431A-BC3F-F9C9394D3BDE}" srcOrd="2" destOrd="0" presId="urn:microsoft.com/office/officeart/2005/8/layout/process1"/>
    <dgm:cxn modelId="{05EA4A95-A097-4A65-96DC-8CA9C86273A5}" type="presParOf" srcId="{B96AE045-B3BA-42BB-95AF-9622FDBB047C}" destId="{DAFCD040-1950-4995-85BE-C4C3F1BCA952}" srcOrd="3" destOrd="0" presId="urn:microsoft.com/office/officeart/2005/8/layout/process1"/>
    <dgm:cxn modelId="{2034FCE7-0F81-40B4-9B5D-06775BEBDD24}" type="presParOf" srcId="{DAFCD040-1950-4995-85BE-C4C3F1BCA952}" destId="{4A6CD1BA-8574-4189-BA57-1F0F51E35892}" srcOrd="0" destOrd="0" presId="urn:microsoft.com/office/officeart/2005/8/layout/process1"/>
    <dgm:cxn modelId="{44620C4D-F629-4230-8780-B6AF380436CA}" type="presParOf" srcId="{B96AE045-B3BA-42BB-95AF-9622FDBB047C}" destId="{A732D19A-3E53-4B34-BF96-9C288E5BD67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B62045-8D29-4BEE-902E-ABE5255788CF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4E056A6F-00D5-4435-BB55-582052AEEA9B}">
      <dgm:prSet phldrT="[Text]"/>
      <dgm:spPr/>
      <dgm:t>
        <a:bodyPr/>
        <a:lstStyle/>
        <a:p>
          <a:r>
            <a:rPr lang="en-SG" dirty="0" smtClean="0"/>
            <a:t>Motions</a:t>
          </a:r>
          <a:endParaRPr lang="en-SG" dirty="0"/>
        </a:p>
      </dgm:t>
    </dgm:pt>
    <dgm:pt modelId="{CA55B2F6-5EEC-470D-A226-10831B831D10}" type="parTrans" cxnId="{BE78C196-D8DE-4E19-A8A3-7A7E88B733C9}">
      <dgm:prSet/>
      <dgm:spPr/>
      <dgm:t>
        <a:bodyPr/>
        <a:lstStyle/>
        <a:p>
          <a:endParaRPr lang="en-SG"/>
        </a:p>
      </dgm:t>
    </dgm:pt>
    <dgm:pt modelId="{EF54BF3E-3575-4DB6-8616-85A2255DC72C}" type="sibTrans" cxnId="{BE78C196-D8DE-4E19-A8A3-7A7E88B733C9}">
      <dgm:prSet/>
      <dgm:spPr/>
      <dgm:t>
        <a:bodyPr/>
        <a:lstStyle/>
        <a:p>
          <a:endParaRPr lang="en-SG"/>
        </a:p>
      </dgm:t>
    </dgm:pt>
    <dgm:pt modelId="{41182237-AD52-4C66-AEEB-050E8F8266DA}">
      <dgm:prSet phldrT="[Text]"/>
      <dgm:spPr/>
      <dgm:t>
        <a:bodyPr/>
        <a:lstStyle/>
        <a:p>
          <a:r>
            <a:rPr lang="en-SG" dirty="0" smtClean="0"/>
            <a:t>Lower-level</a:t>
          </a:r>
          <a:endParaRPr lang="en-SG" dirty="0"/>
        </a:p>
      </dgm:t>
    </dgm:pt>
    <dgm:pt modelId="{D83A3277-1686-40A3-9FC0-2DF36397D23A}" type="parTrans" cxnId="{CB3E8C82-04A8-4F84-AB4C-E7F128225F7F}">
      <dgm:prSet/>
      <dgm:spPr/>
      <dgm:t>
        <a:bodyPr/>
        <a:lstStyle/>
        <a:p>
          <a:endParaRPr lang="en-SG"/>
        </a:p>
      </dgm:t>
    </dgm:pt>
    <dgm:pt modelId="{977DB8A8-DB5F-4690-BCE6-8D75D38CC336}" type="sibTrans" cxnId="{CB3E8C82-04A8-4F84-AB4C-E7F128225F7F}">
      <dgm:prSet/>
      <dgm:spPr/>
      <dgm:t>
        <a:bodyPr/>
        <a:lstStyle/>
        <a:p>
          <a:endParaRPr lang="en-SG"/>
        </a:p>
      </dgm:t>
    </dgm:pt>
    <dgm:pt modelId="{4E1AE404-4FF9-43C4-862E-EF52471CD210}">
      <dgm:prSet phldrT="[Text]"/>
      <dgm:spPr/>
      <dgm:t>
        <a:bodyPr/>
        <a:lstStyle/>
        <a:p>
          <a:r>
            <a:rPr lang="en-SG" dirty="0" smtClean="0"/>
            <a:t>Higher-level</a:t>
          </a:r>
          <a:endParaRPr lang="en-SG" dirty="0"/>
        </a:p>
      </dgm:t>
    </dgm:pt>
    <dgm:pt modelId="{2A67F40A-2B0F-450A-8A38-3953B84EB5B4}" type="parTrans" cxnId="{BCC29429-F66F-4084-B4AC-F45F0EB03AB1}">
      <dgm:prSet/>
      <dgm:spPr/>
      <dgm:t>
        <a:bodyPr/>
        <a:lstStyle/>
        <a:p>
          <a:endParaRPr lang="en-SG"/>
        </a:p>
      </dgm:t>
    </dgm:pt>
    <dgm:pt modelId="{A2D56E13-8FB3-419D-9CD4-67354C8BBBF9}" type="sibTrans" cxnId="{BCC29429-F66F-4084-B4AC-F45F0EB03AB1}">
      <dgm:prSet/>
      <dgm:spPr/>
      <dgm:t>
        <a:bodyPr/>
        <a:lstStyle/>
        <a:p>
          <a:endParaRPr lang="en-SG"/>
        </a:p>
      </dgm:t>
    </dgm:pt>
    <dgm:pt modelId="{15AA2ABE-80B3-4F7A-9F6C-AA98CD0976D6}">
      <dgm:prSet phldrT="[Text]"/>
      <dgm:spPr/>
      <dgm:t>
        <a:bodyPr/>
        <a:lstStyle/>
        <a:p>
          <a:r>
            <a:rPr lang="en-SG" dirty="0" smtClean="0"/>
            <a:t>Running</a:t>
          </a:r>
          <a:endParaRPr lang="en-SG" dirty="0"/>
        </a:p>
      </dgm:t>
    </dgm:pt>
    <dgm:pt modelId="{C9EF2E1F-829C-4AAC-83FB-90CE0705F376}" type="parTrans" cxnId="{46644A42-C993-4690-B96A-EDEAD60683F1}">
      <dgm:prSet/>
      <dgm:spPr/>
      <dgm:t>
        <a:bodyPr/>
        <a:lstStyle/>
        <a:p>
          <a:endParaRPr lang="en-SG"/>
        </a:p>
      </dgm:t>
    </dgm:pt>
    <dgm:pt modelId="{E2709EDF-670B-4215-BA99-DD7555B3EC12}" type="sibTrans" cxnId="{46644A42-C993-4690-B96A-EDEAD60683F1}">
      <dgm:prSet/>
      <dgm:spPr/>
      <dgm:t>
        <a:bodyPr/>
        <a:lstStyle/>
        <a:p>
          <a:endParaRPr lang="en-SG"/>
        </a:p>
      </dgm:t>
    </dgm:pt>
    <dgm:pt modelId="{B7F8E831-CDAF-44BF-B8E5-D8F22C672996}">
      <dgm:prSet phldrT="[Text]"/>
      <dgm:spPr/>
      <dgm:t>
        <a:bodyPr/>
        <a:lstStyle/>
        <a:p>
          <a:r>
            <a:rPr lang="en-SG" dirty="0" smtClean="0"/>
            <a:t>Walking</a:t>
          </a:r>
          <a:endParaRPr lang="en-SG" dirty="0"/>
        </a:p>
      </dgm:t>
    </dgm:pt>
    <dgm:pt modelId="{619FA480-DCC7-41C7-95B6-2E9C18C6F84E}" type="parTrans" cxnId="{4DF52B49-A47A-4BAD-98D9-1C4A379932C2}">
      <dgm:prSet/>
      <dgm:spPr/>
      <dgm:t>
        <a:bodyPr/>
        <a:lstStyle/>
        <a:p>
          <a:endParaRPr lang="en-SG"/>
        </a:p>
      </dgm:t>
    </dgm:pt>
    <dgm:pt modelId="{B9E3A5E0-E2B6-44A7-8E26-6E85DD566813}" type="sibTrans" cxnId="{4DF52B49-A47A-4BAD-98D9-1C4A379932C2}">
      <dgm:prSet/>
      <dgm:spPr/>
      <dgm:t>
        <a:bodyPr/>
        <a:lstStyle/>
        <a:p>
          <a:endParaRPr lang="en-SG"/>
        </a:p>
      </dgm:t>
    </dgm:pt>
    <dgm:pt modelId="{9E102646-678F-4B66-8341-AC2DE7C5A300}">
      <dgm:prSet phldrT="[Text]"/>
      <dgm:spPr/>
      <dgm:t>
        <a:bodyPr/>
        <a:lstStyle/>
        <a:p>
          <a:r>
            <a:rPr lang="en-SG" dirty="0" smtClean="0"/>
            <a:t>Sitting</a:t>
          </a:r>
          <a:endParaRPr lang="en-SG" dirty="0"/>
        </a:p>
      </dgm:t>
    </dgm:pt>
    <dgm:pt modelId="{AA8E0552-2F01-4301-9F89-F8DB77D7E764}" type="parTrans" cxnId="{CA10D98F-8492-4C1A-B45D-913DB9DA0936}">
      <dgm:prSet/>
      <dgm:spPr/>
      <dgm:t>
        <a:bodyPr/>
        <a:lstStyle/>
        <a:p>
          <a:endParaRPr lang="en-SG"/>
        </a:p>
      </dgm:t>
    </dgm:pt>
    <dgm:pt modelId="{88DB8FEF-F043-46C1-A25A-FE1AB27ADC57}" type="sibTrans" cxnId="{CA10D98F-8492-4C1A-B45D-913DB9DA0936}">
      <dgm:prSet/>
      <dgm:spPr/>
      <dgm:t>
        <a:bodyPr/>
        <a:lstStyle/>
        <a:p>
          <a:endParaRPr lang="en-SG"/>
        </a:p>
      </dgm:t>
    </dgm:pt>
    <dgm:pt modelId="{8CAECAA8-0C93-4C21-9BDF-72F8453CDC6B}">
      <dgm:prSet phldrT="[Text]"/>
      <dgm:spPr/>
      <dgm:t>
        <a:bodyPr/>
        <a:lstStyle/>
        <a:p>
          <a:r>
            <a:rPr lang="en-SG" dirty="0" smtClean="0"/>
            <a:t>Standing</a:t>
          </a:r>
          <a:endParaRPr lang="en-SG" dirty="0"/>
        </a:p>
      </dgm:t>
    </dgm:pt>
    <dgm:pt modelId="{65D4DF9F-8877-4058-AC24-AABC3CB87C97}" type="parTrans" cxnId="{4FFA22B9-81A0-48CF-AF21-8CDDC058C8C3}">
      <dgm:prSet/>
      <dgm:spPr/>
      <dgm:t>
        <a:bodyPr/>
        <a:lstStyle/>
        <a:p>
          <a:endParaRPr lang="en-SG"/>
        </a:p>
      </dgm:t>
    </dgm:pt>
    <dgm:pt modelId="{932076A8-C3DF-424F-8054-C169DFABD63C}" type="sibTrans" cxnId="{4FFA22B9-81A0-48CF-AF21-8CDDC058C8C3}">
      <dgm:prSet/>
      <dgm:spPr/>
      <dgm:t>
        <a:bodyPr/>
        <a:lstStyle/>
        <a:p>
          <a:endParaRPr lang="en-SG"/>
        </a:p>
      </dgm:t>
    </dgm:pt>
    <dgm:pt modelId="{0E90D263-6C9E-42E8-BCAA-E5BD06710904}">
      <dgm:prSet phldrT="[Text]"/>
      <dgm:spPr/>
      <dgm:t>
        <a:bodyPr/>
        <a:lstStyle/>
        <a:p>
          <a:r>
            <a:rPr lang="en-SG" dirty="0" smtClean="0"/>
            <a:t>Lying</a:t>
          </a:r>
          <a:endParaRPr lang="en-SG" dirty="0"/>
        </a:p>
      </dgm:t>
    </dgm:pt>
    <dgm:pt modelId="{2CDBD8A2-8B2D-4617-8950-59278DE94D6D}" type="parTrans" cxnId="{8ADCCA8E-6671-4AA0-B3FE-E8199FABA623}">
      <dgm:prSet/>
      <dgm:spPr/>
      <dgm:t>
        <a:bodyPr/>
        <a:lstStyle/>
        <a:p>
          <a:endParaRPr lang="en-SG"/>
        </a:p>
      </dgm:t>
    </dgm:pt>
    <dgm:pt modelId="{BAB4B798-09F9-406E-A926-0735105845BC}" type="sibTrans" cxnId="{8ADCCA8E-6671-4AA0-B3FE-E8199FABA623}">
      <dgm:prSet/>
      <dgm:spPr/>
      <dgm:t>
        <a:bodyPr/>
        <a:lstStyle/>
        <a:p>
          <a:endParaRPr lang="en-SG"/>
        </a:p>
      </dgm:t>
    </dgm:pt>
    <dgm:pt modelId="{110F0E80-F8EA-4A98-A2D5-37970E88891B}">
      <dgm:prSet phldrT="[Text]"/>
      <dgm:spPr/>
      <dgm:t>
        <a:bodyPr/>
        <a:lstStyle/>
        <a:p>
          <a:r>
            <a:rPr lang="en-SG" dirty="0" smtClean="0"/>
            <a:t>Sit down</a:t>
          </a:r>
          <a:endParaRPr lang="en-SG" dirty="0"/>
        </a:p>
      </dgm:t>
    </dgm:pt>
    <dgm:pt modelId="{7904183C-E192-4149-9B17-6E4B17A61AC5}" type="parTrans" cxnId="{951682A9-9CC6-4D47-BDF5-ECA6F3331ACA}">
      <dgm:prSet/>
      <dgm:spPr/>
      <dgm:t>
        <a:bodyPr/>
        <a:lstStyle/>
        <a:p>
          <a:endParaRPr lang="en-SG"/>
        </a:p>
      </dgm:t>
    </dgm:pt>
    <dgm:pt modelId="{17CB94B4-760D-4D44-8164-DBB6AA14934D}" type="sibTrans" cxnId="{951682A9-9CC6-4D47-BDF5-ECA6F3331ACA}">
      <dgm:prSet/>
      <dgm:spPr/>
      <dgm:t>
        <a:bodyPr/>
        <a:lstStyle/>
        <a:p>
          <a:endParaRPr lang="en-SG"/>
        </a:p>
      </dgm:t>
    </dgm:pt>
    <dgm:pt modelId="{5F1E2E18-DD40-4BCA-A387-BD798439831D}">
      <dgm:prSet phldrT="[Text]"/>
      <dgm:spPr/>
      <dgm:t>
        <a:bodyPr/>
        <a:lstStyle/>
        <a:p>
          <a:r>
            <a:rPr lang="en-SG" dirty="0" smtClean="0"/>
            <a:t>Stand up</a:t>
          </a:r>
          <a:endParaRPr lang="en-SG" dirty="0"/>
        </a:p>
      </dgm:t>
    </dgm:pt>
    <dgm:pt modelId="{9E489291-3C29-4028-9B9E-D3F59A4DC399}" type="parTrans" cxnId="{A212CAAA-146C-48C4-8E48-2709AFF0CD1A}">
      <dgm:prSet/>
      <dgm:spPr/>
      <dgm:t>
        <a:bodyPr/>
        <a:lstStyle/>
        <a:p>
          <a:endParaRPr lang="en-SG"/>
        </a:p>
      </dgm:t>
    </dgm:pt>
    <dgm:pt modelId="{5DEBDC9E-6B29-4DB1-A999-2F39F3294225}" type="sibTrans" cxnId="{A212CAAA-146C-48C4-8E48-2709AFF0CD1A}">
      <dgm:prSet/>
      <dgm:spPr/>
      <dgm:t>
        <a:bodyPr/>
        <a:lstStyle/>
        <a:p>
          <a:endParaRPr lang="en-SG"/>
        </a:p>
      </dgm:t>
    </dgm:pt>
    <dgm:pt modelId="{FAA706CC-4038-46EB-9CC7-6AC951D8CC55}">
      <dgm:prSet phldrT="[Text]"/>
      <dgm:spPr/>
      <dgm:t>
        <a:bodyPr/>
        <a:lstStyle/>
        <a:p>
          <a:r>
            <a:rPr lang="en-SG" dirty="0" smtClean="0"/>
            <a:t>Fall</a:t>
          </a:r>
          <a:endParaRPr lang="en-SG" dirty="0"/>
        </a:p>
      </dgm:t>
    </dgm:pt>
    <dgm:pt modelId="{C4472743-CF2D-4EA3-B824-270A57DA138A}" type="parTrans" cxnId="{4C63BE5B-2C45-4953-9953-595754F531BD}">
      <dgm:prSet/>
      <dgm:spPr/>
      <dgm:t>
        <a:bodyPr/>
        <a:lstStyle/>
        <a:p>
          <a:endParaRPr lang="en-SG"/>
        </a:p>
      </dgm:t>
    </dgm:pt>
    <dgm:pt modelId="{3CA10D5F-6A17-4B23-AC18-B57F4CB5C700}" type="sibTrans" cxnId="{4C63BE5B-2C45-4953-9953-595754F531BD}">
      <dgm:prSet/>
      <dgm:spPr/>
      <dgm:t>
        <a:bodyPr/>
        <a:lstStyle/>
        <a:p>
          <a:endParaRPr lang="en-SG"/>
        </a:p>
      </dgm:t>
    </dgm:pt>
    <dgm:pt modelId="{4511DA19-B635-40EA-9FD0-6579162D7534}">
      <dgm:prSet phldrT="[Text]"/>
      <dgm:spPr/>
      <dgm:t>
        <a:bodyPr/>
        <a:lstStyle/>
        <a:p>
          <a:r>
            <a:rPr lang="en-SG" dirty="0" smtClean="0"/>
            <a:t>Lie down</a:t>
          </a:r>
          <a:endParaRPr lang="en-SG" dirty="0"/>
        </a:p>
      </dgm:t>
    </dgm:pt>
    <dgm:pt modelId="{1D57E2D6-A61B-4694-8BE9-2A92F80C2049}" type="parTrans" cxnId="{B80936F5-B38B-46B1-B64D-9654D233AA36}">
      <dgm:prSet/>
      <dgm:spPr/>
      <dgm:t>
        <a:bodyPr/>
        <a:lstStyle/>
        <a:p>
          <a:endParaRPr lang="en-SG"/>
        </a:p>
      </dgm:t>
    </dgm:pt>
    <dgm:pt modelId="{9D384C58-1D71-4913-B83D-BF257A702111}" type="sibTrans" cxnId="{B80936F5-B38B-46B1-B64D-9654D233AA36}">
      <dgm:prSet/>
      <dgm:spPr/>
      <dgm:t>
        <a:bodyPr/>
        <a:lstStyle/>
        <a:p>
          <a:endParaRPr lang="en-SG"/>
        </a:p>
      </dgm:t>
    </dgm:pt>
    <dgm:pt modelId="{C2CE6E21-7B3C-4C13-8159-C92999B21D53}" type="pres">
      <dgm:prSet presAssocID="{4EB62045-8D29-4BEE-902E-ABE5255788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A4E75AAB-C67F-41FD-A10F-BF56525F7CBC}" type="pres">
      <dgm:prSet presAssocID="{4E056A6F-00D5-4435-BB55-582052AEEA9B}" presName="hierRoot1" presStyleCnt="0"/>
      <dgm:spPr/>
    </dgm:pt>
    <dgm:pt modelId="{F3AA6D04-15D3-4437-9AF7-F4E71000F3C4}" type="pres">
      <dgm:prSet presAssocID="{4E056A6F-00D5-4435-BB55-582052AEEA9B}" presName="composite" presStyleCnt="0"/>
      <dgm:spPr/>
    </dgm:pt>
    <dgm:pt modelId="{BB89EF87-3783-4C8A-BA3B-B92CFCB5A909}" type="pres">
      <dgm:prSet presAssocID="{4E056A6F-00D5-4435-BB55-582052AEEA9B}" presName="background" presStyleLbl="node0" presStyleIdx="0" presStyleCnt="1"/>
      <dgm:spPr/>
    </dgm:pt>
    <dgm:pt modelId="{28ACF3C5-D0F9-446B-A6E9-1481AD968751}" type="pres">
      <dgm:prSet presAssocID="{4E056A6F-00D5-4435-BB55-582052AEEA9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0319112-1E6E-4731-A186-40E5A74750F3}" type="pres">
      <dgm:prSet presAssocID="{4E056A6F-00D5-4435-BB55-582052AEEA9B}" presName="hierChild2" presStyleCnt="0"/>
      <dgm:spPr/>
    </dgm:pt>
    <dgm:pt modelId="{ECCF09D5-0491-4971-9FBE-1CCE1675C92B}" type="pres">
      <dgm:prSet presAssocID="{D83A3277-1686-40A3-9FC0-2DF36397D23A}" presName="Name10" presStyleLbl="parChTrans1D2" presStyleIdx="0" presStyleCnt="2"/>
      <dgm:spPr/>
      <dgm:t>
        <a:bodyPr/>
        <a:lstStyle/>
        <a:p>
          <a:endParaRPr lang="en-SG"/>
        </a:p>
      </dgm:t>
    </dgm:pt>
    <dgm:pt modelId="{F9C716AD-7EC5-42CF-9867-2C6F7D54BF91}" type="pres">
      <dgm:prSet presAssocID="{41182237-AD52-4C66-AEEB-050E8F8266DA}" presName="hierRoot2" presStyleCnt="0"/>
      <dgm:spPr/>
    </dgm:pt>
    <dgm:pt modelId="{26145501-6CE8-4E4F-B3C2-F42F4DF986F7}" type="pres">
      <dgm:prSet presAssocID="{41182237-AD52-4C66-AEEB-050E8F8266DA}" presName="composite2" presStyleCnt="0"/>
      <dgm:spPr/>
    </dgm:pt>
    <dgm:pt modelId="{32F358D1-25DA-40A4-85F6-30FD8B773CC9}" type="pres">
      <dgm:prSet presAssocID="{41182237-AD52-4C66-AEEB-050E8F8266DA}" presName="background2" presStyleLbl="node2" presStyleIdx="0" presStyleCnt="2"/>
      <dgm:spPr/>
    </dgm:pt>
    <dgm:pt modelId="{A6B13862-7484-4905-B33B-4D4081EFF83A}" type="pres">
      <dgm:prSet presAssocID="{41182237-AD52-4C66-AEEB-050E8F8266D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28A031AE-E00F-4232-9415-EFA840518316}" type="pres">
      <dgm:prSet presAssocID="{41182237-AD52-4C66-AEEB-050E8F8266DA}" presName="hierChild3" presStyleCnt="0"/>
      <dgm:spPr/>
    </dgm:pt>
    <dgm:pt modelId="{96B7D8DF-BFE9-4F5B-9651-9A21AF56292F}" type="pres">
      <dgm:prSet presAssocID="{C9EF2E1F-829C-4AAC-83FB-90CE0705F376}" presName="Name17" presStyleLbl="parChTrans1D3" presStyleIdx="0" presStyleCnt="9"/>
      <dgm:spPr/>
      <dgm:t>
        <a:bodyPr/>
        <a:lstStyle/>
        <a:p>
          <a:endParaRPr lang="en-SG"/>
        </a:p>
      </dgm:t>
    </dgm:pt>
    <dgm:pt modelId="{1918D587-89E7-4BBA-A958-5B164CAFBE77}" type="pres">
      <dgm:prSet presAssocID="{15AA2ABE-80B3-4F7A-9F6C-AA98CD0976D6}" presName="hierRoot3" presStyleCnt="0"/>
      <dgm:spPr/>
    </dgm:pt>
    <dgm:pt modelId="{06DD52C0-C1B2-4EFA-A04E-AFB2887E3819}" type="pres">
      <dgm:prSet presAssocID="{15AA2ABE-80B3-4F7A-9F6C-AA98CD0976D6}" presName="composite3" presStyleCnt="0"/>
      <dgm:spPr/>
    </dgm:pt>
    <dgm:pt modelId="{D9574C42-EB69-4B44-A4ED-3955979ECCE0}" type="pres">
      <dgm:prSet presAssocID="{15AA2ABE-80B3-4F7A-9F6C-AA98CD0976D6}" presName="background3" presStyleLbl="node3" presStyleIdx="0" presStyleCnt="9"/>
      <dgm:spPr/>
    </dgm:pt>
    <dgm:pt modelId="{4C0F9057-1762-4569-A3DC-06AB7C3F25A3}" type="pres">
      <dgm:prSet presAssocID="{15AA2ABE-80B3-4F7A-9F6C-AA98CD0976D6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9B045798-CADA-40D7-A4FC-282DBC6D08F2}" type="pres">
      <dgm:prSet presAssocID="{15AA2ABE-80B3-4F7A-9F6C-AA98CD0976D6}" presName="hierChild4" presStyleCnt="0"/>
      <dgm:spPr/>
    </dgm:pt>
    <dgm:pt modelId="{71A9814F-3A2B-42DC-B18C-DD5F99F7C38A}" type="pres">
      <dgm:prSet presAssocID="{619FA480-DCC7-41C7-95B6-2E9C18C6F84E}" presName="Name17" presStyleLbl="parChTrans1D3" presStyleIdx="1" presStyleCnt="9"/>
      <dgm:spPr/>
      <dgm:t>
        <a:bodyPr/>
        <a:lstStyle/>
        <a:p>
          <a:endParaRPr lang="en-SG"/>
        </a:p>
      </dgm:t>
    </dgm:pt>
    <dgm:pt modelId="{0588131F-4686-43AA-8629-4FB83E3664EC}" type="pres">
      <dgm:prSet presAssocID="{B7F8E831-CDAF-44BF-B8E5-D8F22C672996}" presName="hierRoot3" presStyleCnt="0"/>
      <dgm:spPr/>
    </dgm:pt>
    <dgm:pt modelId="{60B32177-8146-4DBA-A426-B9F83D3A72EB}" type="pres">
      <dgm:prSet presAssocID="{B7F8E831-CDAF-44BF-B8E5-D8F22C672996}" presName="composite3" presStyleCnt="0"/>
      <dgm:spPr/>
    </dgm:pt>
    <dgm:pt modelId="{52579990-EDFA-4712-B764-64E296A18109}" type="pres">
      <dgm:prSet presAssocID="{B7F8E831-CDAF-44BF-B8E5-D8F22C672996}" presName="background3" presStyleLbl="node3" presStyleIdx="1" presStyleCnt="9"/>
      <dgm:spPr/>
    </dgm:pt>
    <dgm:pt modelId="{D254318B-E368-45A6-8538-57D62C5EEF2C}" type="pres">
      <dgm:prSet presAssocID="{B7F8E831-CDAF-44BF-B8E5-D8F22C672996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618D0EF-975B-4743-92F4-A9DCD185D539}" type="pres">
      <dgm:prSet presAssocID="{B7F8E831-CDAF-44BF-B8E5-D8F22C672996}" presName="hierChild4" presStyleCnt="0"/>
      <dgm:spPr/>
    </dgm:pt>
    <dgm:pt modelId="{B995DA46-4C89-41A0-A8C0-3911FA58579C}" type="pres">
      <dgm:prSet presAssocID="{AA8E0552-2F01-4301-9F89-F8DB77D7E764}" presName="Name17" presStyleLbl="parChTrans1D3" presStyleIdx="2" presStyleCnt="9"/>
      <dgm:spPr/>
      <dgm:t>
        <a:bodyPr/>
        <a:lstStyle/>
        <a:p>
          <a:endParaRPr lang="en-SG"/>
        </a:p>
      </dgm:t>
    </dgm:pt>
    <dgm:pt modelId="{4F40154F-69AA-44B9-A1BF-C32112E20AF9}" type="pres">
      <dgm:prSet presAssocID="{9E102646-678F-4B66-8341-AC2DE7C5A300}" presName="hierRoot3" presStyleCnt="0"/>
      <dgm:spPr/>
    </dgm:pt>
    <dgm:pt modelId="{E24C638A-5F36-40C6-812C-9C4A37247894}" type="pres">
      <dgm:prSet presAssocID="{9E102646-678F-4B66-8341-AC2DE7C5A300}" presName="composite3" presStyleCnt="0"/>
      <dgm:spPr/>
    </dgm:pt>
    <dgm:pt modelId="{31F7181A-99CF-4DB6-AF18-0117B5A77756}" type="pres">
      <dgm:prSet presAssocID="{9E102646-678F-4B66-8341-AC2DE7C5A300}" presName="background3" presStyleLbl="node3" presStyleIdx="2" presStyleCnt="9"/>
      <dgm:spPr/>
    </dgm:pt>
    <dgm:pt modelId="{E76642BE-3E04-4011-ABC8-EFDE852A96B9}" type="pres">
      <dgm:prSet presAssocID="{9E102646-678F-4B66-8341-AC2DE7C5A300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90047C5-8C5B-40EF-939D-C092A381F9A0}" type="pres">
      <dgm:prSet presAssocID="{9E102646-678F-4B66-8341-AC2DE7C5A300}" presName="hierChild4" presStyleCnt="0"/>
      <dgm:spPr/>
    </dgm:pt>
    <dgm:pt modelId="{807D5BA8-FF55-44FB-B739-F618783F8187}" type="pres">
      <dgm:prSet presAssocID="{65D4DF9F-8877-4058-AC24-AABC3CB87C97}" presName="Name17" presStyleLbl="parChTrans1D3" presStyleIdx="3" presStyleCnt="9"/>
      <dgm:spPr/>
      <dgm:t>
        <a:bodyPr/>
        <a:lstStyle/>
        <a:p>
          <a:endParaRPr lang="en-SG"/>
        </a:p>
      </dgm:t>
    </dgm:pt>
    <dgm:pt modelId="{ABEA4A7D-EFCA-4EE6-9817-6B7688C3913E}" type="pres">
      <dgm:prSet presAssocID="{8CAECAA8-0C93-4C21-9BDF-72F8453CDC6B}" presName="hierRoot3" presStyleCnt="0"/>
      <dgm:spPr/>
    </dgm:pt>
    <dgm:pt modelId="{00FE868A-576A-4DA6-B006-1C6F23EA07A8}" type="pres">
      <dgm:prSet presAssocID="{8CAECAA8-0C93-4C21-9BDF-72F8453CDC6B}" presName="composite3" presStyleCnt="0"/>
      <dgm:spPr/>
    </dgm:pt>
    <dgm:pt modelId="{EDAA2479-C9B5-4F2E-A68F-5821C5155C23}" type="pres">
      <dgm:prSet presAssocID="{8CAECAA8-0C93-4C21-9BDF-72F8453CDC6B}" presName="background3" presStyleLbl="node3" presStyleIdx="3" presStyleCnt="9"/>
      <dgm:spPr/>
    </dgm:pt>
    <dgm:pt modelId="{3D0CD519-F014-477B-9FEE-7EA4847D3268}" type="pres">
      <dgm:prSet presAssocID="{8CAECAA8-0C93-4C21-9BDF-72F8453CDC6B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94A9A019-6E7C-40A0-914A-73C004C7CE78}" type="pres">
      <dgm:prSet presAssocID="{8CAECAA8-0C93-4C21-9BDF-72F8453CDC6B}" presName="hierChild4" presStyleCnt="0"/>
      <dgm:spPr/>
    </dgm:pt>
    <dgm:pt modelId="{C621864F-F3A9-42E7-84EA-32614B39929E}" type="pres">
      <dgm:prSet presAssocID="{2CDBD8A2-8B2D-4617-8950-59278DE94D6D}" presName="Name17" presStyleLbl="parChTrans1D3" presStyleIdx="4" presStyleCnt="9"/>
      <dgm:spPr/>
      <dgm:t>
        <a:bodyPr/>
        <a:lstStyle/>
        <a:p>
          <a:endParaRPr lang="en-SG"/>
        </a:p>
      </dgm:t>
    </dgm:pt>
    <dgm:pt modelId="{63FD876A-CE50-4971-A2AA-C803DE513B0C}" type="pres">
      <dgm:prSet presAssocID="{0E90D263-6C9E-42E8-BCAA-E5BD06710904}" presName="hierRoot3" presStyleCnt="0"/>
      <dgm:spPr/>
    </dgm:pt>
    <dgm:pt modelId="{9055C714-E6D4-4F37-AF3A-7C9CC99F01DA}" type="pres">
      <dgm:prSet presAssocID="{0E90D263-6C9E-42E8-BCAA-E5BD06710904}" presName="composite3" presStyleCnt="0"/>
      <dgm:spPr/>
    </dgm:pt>
    <dgm:pt modelId="{26D34517-6CE3-4204-853F-B0950AD682CE}" type="pres">
      <dgm:prSet presAssocID="{0E90D263-6C9E-42E8-BCAA-E5BD06710904}" presName="background3" presStyleLbl="node3" presStyleIdx="4" presStyleCnt="9"/>
      <dgm:spPr/>
    </dgm:pt>
    <dgm:pt modelId="{E28EDDFC-C8BB-4609-AC03-7CF9FDEA797B}" type="pres">
      <dgm:prSet presAssocID="{0E90D263-6C9E-42E8-BCAA-E5BD06710904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6E5D0E8B-7F80-4F14-88EE-AA635C06F43A}" type="pres">
      <dgm:prSet presAssocID="{0E90D263-6C9E-42E8-BCAA-E5BD06710904}" presName="hierChild4" presStyleCnt="0"/>
      <dgm:spPr/>
    </dgm:pt>
    <dgm:pt modelId="{03A63CE1-2471-427E-88DB-44450E73C2DC}" type="pres">
      <dgm:prSet presAssocID="{2A67F40A-2B0F-450A-8A38-3953B84EB5B4}" presName="Name10" presStyleLbl="parChTrans1D2" presStyleIdx="1" presStyleCnt="2"/>
      <dgm:spPr/>
      <dgm:t>
        <a:bodyPr/>
        <a:lstStyle/>
        <a:p>
          <a:endParaRPr lang="en-SG"/>
        </a:p>
      </dgm:t>
    </dgm:pt>
    <dgm:pt modelId="{51327F85-4BF7-4385-A14E-2D7C54371D39}" type="pres">
      <dgm:prSet presAssocID="{4E1AE404-4FF9-43C4-862E-EF52471CD210}" presName="hierRoot2" presStyleCnt="0"/>
      <dgm:spPr/>
    </dgm:pt>
    <dgm:pt modelId="{3E11F11E-C336-4BA4-BF64-DD8794DA904E}" type="pres">
      <dgm:prSet presAssocID="{4E1AE404-4FF9-43C4-862E-EF52471CD210}" presName="composite2" presStyleCnt="0"/>
      <dgm:spPr/>
    </dgm:pt>
    <dgm:pt modelId="{D153DBA3-03D0-41C5-B243-F7D699DE05DF}" type="pres">
      <dgm:prSet presAssocID="{4E1AE404-4FF9-43C4-862E-EF52471CD210}" presName="background2" presStyleLbl="node2" presStyleIdx="1" presStyleCnt="2"/>
      <dgm:spPr/>
    </dgm:pt>
    <dgm:pt modelId="{58AA25A5-D394-430A-ABF3-16DA6AE8A807}" type="pres">
      <dgm:prSet presAssocID="{4E1AE404-4FF9-43C4-862E-EF52471CD21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D5C2832A-06B3-4739-9243-25D48F813E98}" type="pres">
      <dgm:prSet presAssocID="{4E1AE404-4FF9-43C4-862E-EF52471CD210}" presName="hierChild3" presStyleCnt="0"/>
      <dgm:spPr/>
    </dgm:pt>
    <dgm:pt modelId="{5FEAB6E1-19AD-4EE6-8DE0-799CDC67660E}" type="pres">
      <dgm:prSet presAssocID="{7904183C-E192-4149-9B17-6E4B17A61AC5}" presName="Name17" presStyleLbl="parChTrans1D3" presStyleIdx="5" presStyleCnt="9"/>
      <dgm:spPr/>
      <dgm:t>
        <a:bodyPr/>
        <a:lstStyle/>
        <a:p>
          <a:endParaRPr lang="en-SG"/>
        </a:p>
      </dgm:t>
    </dgm:pt>
    <dgm:pt modelId="{545CE973-ECA7-439F-A8D8-937ADEB710DC}" type="pres">
      <dgm:prSet presAssocID="{110F0E80-F8EA-4A98-A2D5-37970E88891B}" presName="hierRoot3" presStyleCnt="0"/>
      <dgm:spPr/>
    </dgm:pt>
    <dgm:pt modelId="{A3985D5C-9F2D-4C72-A9AA-7B90CAAD2960}" type="pres">
      <dgm:prSet presAssocID="{110F0E80-F8EA-4A98-A2D5-37970E88891B}" presName="composite3" presStyleCnt="0"/>
      <dgm:spPr/>
    </dgm:pt>
    <dgm:pt modelId="{F84F5D3C-0381-4044-AC80-5EDEF550175F}" type="pres">
      <dgm:prSet presAssocID="{110F0E80-F8EA-4A98-A2D5-37970E88891B}" presName="background3" presStyleLbl="node3" presStyleIdx="5" presStyleCnt="9"/>
      <dgm:spPr/>
    </dgm:pt>
    <dgm:pt modelId="{4210E288-7A2A-42BB-89CF-BCABED85DAFF}" type="pres">
      <dgm:prSet presAssocID="{110F0E80-F8EA-4A98-A2D5-37970E88891B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72027D56-4925-4893-8B1C-6447EE882F52}" type="pres">
      <dgm:prSet presAssocID="{110F0E80-F8EA-4A98-A2D5-37970E88891B}" presName="hierChild4" presStyleCnt="0"/>
      <dgm:spPr/>
    </dgm:pt>
    <dgm:pt modelId="{DB377DAC-40D4-4339-BB27-46236FB499E1}" type="pres">
      <dgm:prSet presAssocID="{9E489291-3C29-4028-9B9E-D3F59A4DC399}" presName="Name17" presStyleLbl="parChTrans1D3" presStyleIdx="6" presStyleCnt="9"/>
      <dgm:spPr/>
      <dgm:t>
        <a:bodyPr/>
        <a:lstStyle/>
        <a:p>
          <a:endParaRPr lang="en-SG"/>
        </a:p>
      </dgm:t>
    </dgm:pt>
    <dgm:pt modelId="{151D24E3-8383-4B9E-B968-EBE8DE92F452}" type="pres">
      <dgm:prSet presAssocID="{5F1E2E18-DD40-4BCA-A387-BD798439831D}" presName="hierRoot3" presStyleCnt="0"/>
      <dgm:spPr/>
    </dgm:pt>
    <dgm:pt modelId="{A0104810-C324-4C73-9467-CCD2C9E51CA5}" type="pres">
      <dgm:prSet presAssocID="{5F1E2E18-DD40-4BCA-A387-BD798439831D}" presName="composite3" presStyleCnt="0"/>
      <dgm:spPr/>
    </dgm:pt>
    <dgm:pt modelId="{0474069B-7D14-46D9-A09C-A633991A6463}" type="pres">
      <dgm:prSet presAssocID="{5F1E2E18-DD40-4BCA-A387-BD798439831D}" presName="background3" presStyleLbl="node3" presStyleIdx="6" presStyleCnt="9"/>
      <dgm:spPr/>
    </dgm:pt>
    <dgm:pt modelId="{EB5DA961-43D2-49D1-B3B7-F42CC1748C3B}" type="pres">
      <dgm:prSet presAssocID="{5F1E2E18-DD40-4BCA-A387-BD798439831D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DE703235-FE30-4413-BD63-1730CD911B81}" type="pres">
      <dgm:prSet presAssocID="{5F1E2E18-DD40-4BCA-A387-BD798439831D}" presName="hierChild4" presStyleCnt="0"/>
      <dgm:spPr/>
    </dgm:pt>
    <dgm:pt modelId="{472A5E06-FAD1-4B74-86A5-5136645921CE}" type="pres">
      <dgm:prSet presAssocID="{C4472743-CF2D-4EA3-B824-270A57DA138A}" presName="Name17" presStyleLbl="parChTrans1D3" presStyleIdx="7" presStyleCnt="9"/>
      <dgm:spPr/>
      <dgm:t>
        <a:bodyPr/>
        <a:lstStyle/>
        <a:p>
          <a:endParaRPr lang="en-SG"/>
        </a:p>
      </dgm:t>
    </dgm:pt>
    <dgm:pt modelId="{46FE1C3F-BAB4-49A7-8B5E-B9E6AB6D355F}" type="pres">
      <dgm:prSet presAssocID="{FAA706CC-4038-46EB-9CC7-6AC951D8CC55}" presName="hierRoot3" presStyleCnt="0"/>
      <dgm:spPr/>
    </dgm:pt>
    <dgm:pt modelId="{A80E980F-D47C-484D-BE4D-428717DAEC3B}" type="pres">
      <dgm:prSet presAssocID="{FAA706CC-4038-46EB-9CC7-6AC951D8CC55}" presName="composite3" presStyleCnt="0"/>
      <dgm:spPr/>
    </dgm:pt>
    <dgm:pt modelId="{3CA08EB6-FAAD-47F3-A40A-4E522BABFF65}" type="pres">
      <dgm:prSet presAssocID="{FAA706CC-4038-46EB-9CC7-6AC951D8CC55}" presName="background3" presStyleLbl="node3" presStyleIdx="7" presStyleCnt="9"/>
      <dgm:spPr/>
    </dgm:pt>
    <dgm:pt modelId="{9ED910B0-5A73-4EA9-A87A-7BA0E2A850E7}" type="pres">
      <dgm:prSet presAssocID="{FAA706CC-4038-46EB-9CC7-6AC951D8CC5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F054AC3C-FAEA-42B2-8856-89C71716F262}" type="pres">
      <dgm:prSet presAssocID="{FAA706CC-4038-46EB-9CC7-6AC951D8CC55}" presName="hierChild4" presStyleCnt="0"/>
      <dgm:spPr/>
    </dgm:pt>
    <dgm:pt modelId="{A2847F61-7D59-4E32-B1E0-A61379C28C60}" type="pres">
      <dgm:prSet presAssocID="{1D57E2D6-A61B-4694-8BE9-2A92F80C2049}" presName="Name17" presStyleLbl="parChTrans1D3" presStyleIdx="8" presStyleCnt="9"/>
      <dgm:spPr/>
      <dgm:t>
        <a:bodyPr/>
        <a:lstStyle/>
        <a:p>
          <a:endParaRPr lang="en-SG"/>
        </a:p>
      </dgm:t>
    </dgm:pt>
    <dgm:pt modelId="{D3421D0E-C205-4539-AC8C-05A002CEF078}" type="pres">
      <dgm:prSet presAssocID="{4511DA19-B635-40EA-9FD0-6579162D7534}" presName="hierRoot3" presStyleCnt="0"/>
      <dgm:spPr/>
    </dgm:pt>
    <dgm:pt modelId="{1B339F0C-31AE-4905-810A-0D2893703378}" type="pres">
      <dgm:prSet presAssocID="{4511DA19-B635-40EA-9FD0-6579162D7534}" presName="composite3" presStyleCnt="0"/>
      <dgm:spPr/>
    </dgm:pt>
    <dgm:pt modelId="{94485937-B0A1-4A59-8C22-5ADAE65A2BE2}" type="pres">
      <dgm:prSet presAssocID="{4511DA19-B635-40EA-9FD0-6579162D7534}" presName="background3" presStyleLbl="node3" presStyleIdx="8" presStyleCnt="9"/>
      <dgm:spPr/>
    </dgm:pt>
    <dgm:pt modelId="{6EE2611D-F67A-4C79-87A6-DF1BAEE44919}" type="pres">
      <dgm:prSet presAssocID="{4511DA19-B635-40EA-9FD0-6579162D7534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8C05BA2A-584A-4687-8C44-0A1E6B90D827}" type="pres">
      <dgm:prSet presAssocID="{4511DA19-B635-40EA-9FD0-6579162D7534}" presName="hierChild4" presStyleCnt="0"/>
      <dgm:spPr/>
    </dgm:pt>
  </dgm:ptLst>
  <dgm:cxnLst>
    <dgm:cxn modelId="{951682A9-9CC6-4D47-BDF5-ECA6F3331ACA}" srcId="{4E1AE404-4FF9-43C4-862E-EF52471CD210}" destId="{110F0E80-F8EA-4A98-A2D5-37970E88891B}" srcOrd="0" destOrd="0" parTransId="{7904183C-E192-4149-9B17-6E4B17A61AC5}" sibTransId="{17CB94B4-760D-4D44-8164-DBB6AA14934D}"/>
    <dgm:cxn modelId="{4C63BE5B-2C45-4953-9953-595754F531BD}" srcId="{4E1AE404-4FF9-43C4-862E-EF52471CD210}" destId="{FAA706CC-4038-46EB-9CC7-6AC951D8CC55}" srcOrd="2" destOrd="0" parTransId="{C4472743-CF2D-4EA3-B824-270A57DA138A}" sibTransId="{3CA10D5F-6A17-4B23-AC18-B57F4CB5C700}"/>
    <dgm:cxn modelId="{5355C79B-F617-4503-99C4-8AF81FAB1F18}" type="presOf" srcId="{8CAECAA8-0C93-4C21-9BDF-72F8453CDC6B}" destId="{3D0CD519-F014-477B-9FEE-7EA4847D3268}" srcOrd="0" destOrd="0" presId="urn:microsoft.com/office/officeart/2005/8/layout/hierarchy1"/>
    <dgm:cxn modelId="{3EF1DAB2-4F41-44C7-9A48-CDC5A21B1932}" type="presOf" srcId="{4E056A6F-00D5-4435-BB55-582052AEEA9B}" destId="{28ACF3C5-D0F9-446B-A6E9-1481AD968751}" srcOrd="0" destOrd="0" presId="urn:microsoft.com/office/officeart/2005/8/layout/hierarchy1"/>
    <dgm:cxn modelId="{BCC29429-F66F-4084-B4AC-F45F0EB03AB1}" srcId="{4E056A6F-00D5-4435-BB55-582052AEEA9B}" destId="{4E1AE404-4FF9-43C4-862E-EF52471CD210}" srcOrd="1" destOrd="0" parTransId="{2A67F40A-2B0F-450A-8A38-3953B84EB5B4}" sibTransId="{A2D56E13-8FB3-419D-9CD4-67354C8BBBF9}"/>
    <dgm:cxn modelId="{FD0CE4C2-99A1-46AE-A4DE-E3AA25155A24}" type="presOf" srcId="{110F0E80-F8EA-4A98-A2D5-37970E88891B}" destId="{4210E288-7A2A-42BB-89CF-BCABED85DAFF}" srcOrd="0" destOrd="0" presId="urn:microsoft.com/office/officeart/2005/8/layout/hierarchy1"/>
    <dgm:cxn modelId="{2CA25F3D-583F-4274-8975-DBABB1502D0E}" type="presOf" srcId="{9E102646-678F-4B66-8341-AC2DE7C5A300}" destId="{E76642BE-3E04-4011-ABC8-EFDE852A96B9}" srcOrd="0" destOrd="0" presId="urn:microsoft.com/office/officeart/2005/8/layout/hierarchy1"/>
    <dgm:cxn modelId="{46644A42-C993-4690-B96A-EDEAD60683F1}" srcId="{41182237-AD52-4C66-AEEB-050E8F8266DA}" destId="{15AA2ABE-80B3-4F7A-9F6C-AA98CD0976D6}" srcOrd="0" destOrd="0" parTransId="{C9EF2E1F-829C-4AAC-83FB-90CE0705F376}" sibTransId="{E2709EDF-670B-4215-BA99-DD7555B3EC12}"/>
    <dgm:cxn modelId="{6E8097B7-0740-446C-A0E9-74A7725C5FFE}" type="presOf" srcId="{D83A3277-1686-40A3-9FC0-2DF36397D23A}" destId="{ECCF09D5-0491-4971-9FBE-1CCE1675C92B}" srcOrd="0" destOrd="0" presId="urn:microsoft.com/office/officeart/2005/8/layout/hierarchy1"/>
    <dgm:cxn modelId="{DEE176C6-A0EC-47E4-8731-2A175799EB57}" type="presOf" srcId="{5F1E2E18-DD40-4BCA-A387-BD798439831D}" destId="{EB5DA961-43D2-49D1-B3B7-F42CC1748C3B}" srcOrd="0" destOrd="0" presId="urn:microsoft.com/office/officeart/2005/8/layout/hierarchy1"/>
    <dgm:cxn modelId="{5626B094-668B-4480-BA7E-36FBE30D8AB4}" type="presOf" srcId="{2A67F40A-2B0F-450A-8A38-3953B84EB5B4}" destId="{03A63CE1-2471-427E-88DB-44450E73C2DC}" srcOrd="0" destOrd="0" presId="urn:microsoft.com/office/officeart/2005/8/layout/hierarchy1"/>
    <dgm:cxn modelId="{E6E8FFF4-CBAD-40A3-9FE3-08373A45AA41}" type="presOf" srcId="{B7F8E831-CDAF-44BF-B8E5-D8F22C672996}" destId="{D254318B-E368-45A6-8538-57D62C5EEF2C}" srcOrd="0" destOrd="0" presId="urn:microsoft.com/office/officeart/2005/8/layout/hierarchy1"/>
    <dgm:cxn modelId="{1BAD12A3-7368-4E69-B009-8496FA244134}" type="presOf" srcId="{65D4DF9F-8877-4058-AC24-AABC3CB87C97}" destId="{807D5BA8-FF55-44FB-B739-F618783F8187}" srcOrd="0" destOrd="0" presId="urn:microsoft.com/office/officeart/2005/8/layout/hierarchy1"/>
    <dgm:cxn modelId="{A212CAAA-146C-48C4-8E48-2709AFF0CD1A}" srcId="{4E1AE404-4FF9-43C4-862E-EF52471CD210}" destId="{5F1E2E18-DD40-4BCA-A387-BD798439831D}" srcOrd="1" destOrd="0" parTransId="{9E489291-3C29-4028-9B9E-D3F59A4DC399}" sibTransId="{5DEBDC9E-6B29-4DB1-A999-2F39F3294225}"/>
    <dgm:cxn modelId="{13E02D4F-0930-4E0E-89D4-3AE98EDAB1F6}" type="presOf" srcId="{0E90D263-6C9E-42E8-BCAA-E5BD06710904}" destId="{E28EDDFC-C8BB-4609-AC03-7CF9FDEA797B}" srcOrd="0" destOrd="0" presId="urn:microsoft.com/office/officeart/2005/8/layout/hierarchy1"/>
    <dgm:cxn modelId="{BE78C196-D8DE-4E19-A8A3-7A7E88B733C9}" srcId="{4EB62045-8D29-4BEE-902E-ABE5255788CF}" destId="{4E056A6F-00D5-4435-BB55-582052AEEA9B}" srcOrd="0" destOrd="0" parTransId="{CA55B2F6-5EEC-470D-A226-10831B831D10}" sibTransId="{EF54BF3E-3575-4DB6-8616-85A2255DC72C}"/>
    <dgm:cxn modelId="{CB3E8C82-04A8-4F84-AB4C-E7F128225F7F}" srcId="{4E056A6F-00D5-4435-BB55-582052AEEA9B}" destId="{41182237-AD52-4C66-AEEB-050E8F8266DA}" srcOrd="0" destOrd="0" parTransId="{D83A3277-1686-40A3-9FC0-2DF36397D23A}" sibTransId="{977DB8A8-DB5F-4690-BCE6-8D75D38CC336}"/>
    <dgm:cxn modelId="{8ADCCA8E-6671-4AA0-B3FE-E8199FABA623}" srcId="{41182237-AD52-4C66-AEEB-050E8F8266DA}" destId="{0E90D263-6C9E-42E8-BCAA-E5BD06710904}" srcOrd="4" destOrd="0" parTransId="{2CDBD8A2-8B2D-4617-8950-59278DE94D6D}" sibTransId="{BAB4B798-09F9-406E-A926-0735105845BC}"/>
    <dgm:cxn modelId="{7960E06F-44EC-454C-816C-BE89A53DE606}" type="presOf" srcId="{1D57E2D6-A61B-4694-8BE9-2A92F80C2049}" destId="{A2847F61-7D59-4E32-B1E0-A61379C28C60}" srcOrd="0" destOrd="0" presId="urn:microsoft.com/office/officeart/2005/8/layout/hierarchy1"/>
    <dgm:cxn modelId="{09AB2051-41FC-4C0D-A290-B087E6908669}" type="presOf" srcId="{C9EF2E1F-829C-4AAC-83FB-90CE0705F376}" destId="{96B7D8DF-BFE9-4F5B-9651-9A21AF56292F}" srcOrd="0" destOrd="0" presId="urn:microsoft.com/office/officeart/2005/8/layout/hierarchy1"/>
    <dgm:cxn modelId="{EA80F29D-9718-4401-A796-0ABBB29F1778}" type="presOf" srcId="{619FA480-DCC7-41C7-95B6-2E9C18C6F84E}" destId="{71A9814F-3A2B-42DC-B18C-DD5F99F7C38A}" srcOrd="0" destOrd="0" presId="urn:microsoft.com/office/officeart/2005/8/layout/hierarchy1"/>
    <dgm:cxn modelId="{4DF52B49-A47A-4BAD-98D9-1C4A379932C2}" srcId="{41182237-AD52-4C66-AEEB-050E8F8266DA}" destId="{B7F8E831-CDAF-44BF-B8E5-D8F22C672996}" srcOrd="1" destOrd="0" parTransId="{619FA480-DCC7-41C7-95B6-2E9C18C6F84E}" sibTransId="{B9E3A5E0-E2B6-44A7-8E26-6E85DD566813}"/>
    <dgm:cxn modelId="{6B8BB663-A274-48FE-A68F-7CBE72B07E94}" type="presOf" srcId="{41182237-AD52-4C66-AEEB-050E8F8266DA}" destId="{A6B13862-7484-4905-B33B-4D4081EFF83A}" srcOrd="0" destOrd="0" presId="urn:microsoft.com/office/officeart/2005/8/layout/hierarchy1"/>
    <dgm:cxn modelId="{3F110F13-E57A-48B9-9C5A-5B780329FC0F}" type="presOf" srcId="{7904183C-E192-4149-9B17-6E4B17A61AC5}" destId="{5FEAB6E1-19AD-4EE6-8DE0-799CDC67660E}" srcOrd="0" destOrd="0" presId="urn:microsoft.com/office/officeart/2005/8/layout/hierarchy1"/>
    <dgm:cxn modelId="{999311D2-7A91-4F65-A73B-35F8A7FD8E43}" type="presOf" srcId="{4E1AE404-4FF9-43C4-862E-EF52471CD210}" destId="{58AA25A5-D394-430A-ABF3-16DA6AE8A807}" srcOrd="0" destOrd="0" presId="urn:microsoft.com/office/officeart/2005/8/layout/hierarchy1"/>
    <dgm:cxn modelId="{F2236CFF-5770-4F29-9B25-8D94B30C8D37}" type="presOf" srcId="{C4472743-CF2D-4EA3-B824-270A57DA138A}" destId="{472A5E06-FAD1-4B74-86A5-5136645921CE}" srcOrd="0" destOrd="0" presId="urn:microsoft.com/office/officeart/2005/8/layout/hierarchy1"/>
    <dgm:cxn modelId="{3CC424D5-A0F2-41D2-A88C-53F59C082101}" type="presOf" srcId="{4EB62045-8D29-4BEE-902E-ABE5255788CF}" destId="{C2CE6E21-7B3C-4C13-8159-C92999B21D53}" srcOrd="0" destOrd="0" presId="urn:microsoft.com/office/officeart/2005/8/layout/hierarchy1"/>
    <dgm:cxn modelId="{B80936F5-B38B-46B1-B64D-9654D233AA36}" srcId="{4E1AE404-4FF9-43C4-862E-EF52471CD210}" destId="{4511DA19-B635-40EA-9FD0-6579162D7534}" srcOrd="3" destOrd="0" parTransId="{1D57E2D6-A61B-4694-8BE9-2A92F80C2049}" sibTransId="{9D384C58-1D71-4913-B83D-BF257A702111}"/>
    <dgm:cxn modelId="{4EE7E736-FFD7-4EB6-B3BA-BB29CDC79A87}" type="presOf" srcId="{4511DA19-B635-40EA-9FD0-6579162D7534}" destId="{6EE2611D-F67A-4C79-87A6-DF1BAEE44919}" srcOrd="0" destOrd="0" presId="urn:microsoft.com/office/officeart/2005/8/layout/hierarchy1"/>
    <dgm:cxn modelId="{CA10D98F-8492-4C1A-B45D-913DB9DA0936}" srcId="{41182237-AD52-4C66-AEEB-050E8F8266DA}" destId="{9E102646-678F-4B66-8341-AC2DE7C5A300}" srcOrd="2" destOrd="0" parTransId="{AA8E0552-2F01-4301-9F89-F8DB77D7E764}" sibTransId="{88DB8FEF-F043-46C1-A25A-FE1AB27ADC57}"/>
    <dgm:cxn modelId="{831E780E-6879-4D01-801A-304AE52AFC81}" type="presOf" srcId="{9E489291-3C29-4028-9B9E-D3F59A4DC399}" destId="{DB377DAC-40D4-4339-BB27-46236FB499E1}" srcOrd="0" destOrd="0" presId="urn:microsoft.com/office/officeart/2005/8/layout/hierarchy1"/>
    <dgm:cxn modelId="{C58EB5E9-7A22-4E19-90B0-3C2F583D6976}" type="presOf" srcId="{2CDBD8A2-8B2D-4617-8950-59278DE94D6D}" destId="{C621864F-F3A9-42E7-84EA-32614B39929E}" srcOrd="0" destOrd="0" presId="urn:microsoft.com/office/officeart/2005/8/layout/hierarchy1"/>
    <dgm:cxn modelId="{84F9E2D8-A1BA-4576-937B-818E718518AB}" type="presOf" srcId="{AA8E0552-2F01-4301-9F89-F8DB77D7E764}" destId="{B995DA46-4C89-41A0-A8C0-3911FA58579C}" srcOrd="0" destOrd="0" presId="urn:microsoft.com/office/officeart/2005/8/layout/hierarchy1"/>
    <dgm:cxn modelId="{4FFA22B9-81A0-48CF-AF21-8CDDC058C8C3}" srcId="{41182237-AD52-4C66-AEEB-050E8F8266DA}" destId="{8CAECAA8-0C93-4C21-9BDF-72F8453CDC6B}" srcOrd="3" destOrd="0" parTransId="{65D4DF9F-8877-4058-AC24-AABC3CB87C97}" sibTransId="{932076A8-C3DF-424F-8054-C169DFABD63C}"/>
    <dgm:cxn modelId="{31705A76-EA78-43CA-9A38-BFCFA8ECF351}" type="presOf" srcId="{FAA706CC-4038-46EB-9CC7-6AC951D8CC55}" destId="{9ED910B0-5A73-4EA9-A87A-7BA0E2A850E7}" srcOrd="0" destOrd="0" presId="urn:microsoft.com/office/officeart/2005/8/layout/hierarchy1"/>
    <dgm:cxn modelId="{1FFAE415-1FC2-4118-B83A-30BD87EEED0F}" type="presOf" srcId="{15AA2ABE-80B3-4F7A-9F6C-AA98CD0976D6}" destId="{4C0F9057-1762-4569-A3DC-06AB7C3F25A3}" srcOrd="0" destOrd="0" presId="urn:microsoft.com/office/officeart/2005/8/layout/hierarchy1"/>
    <dgm:cxn modelId="{9347AF92-B6DE-445C-92B7-3FA1815261EA}" type="presParOf" srcId="{C2CE6E21-7B3C-4C13-8159-C92999B21D53}" destId="{A4E75AAB-C67F-41FD-A10F-BF56525F7CBC}" srcOrd="0" destOrd="0" presId="urn:microsoft.com/office/officeart/2005/8/layout/hierarchy1"/>
    <dgm:cxn modelId="{FAEE3A41-00FA-4C45-95E2-BB850A2FFE7A}" type="presParOf" srcId="{A4E75AAB-C67F-41FD-A10F-BF56525F7CBC}" destId="{F3AA6D04-15D3-4437-9AF7-F4E71000F3C4}" srcOrd="0" destOrd="0" presId="urn:microsoft.com/office/officeart/2005/8/layout/hierarchy1"/>
    <dgm:cxn modelId="{42A6704C-89ED-4417-9E94-EE69C5F7421B}" type="presParOf" srcId="{F3AA6D04-15D3-4437-9AF7-F4E71000F3C4}" destId="{BB89EF87-3783-4C8A-BA3B-B92CFCB5A909}" srcOrd="0" destOrd="0" presId="urn:microsoft.com/office/officeart/2005/8/layout/hierarchy1"/>
    <dgm:cxn modelId="{098BE6CF-9C53-497F-96B7-D1CBE7C7AC4B}" type="presParOf" srcId="{F3AA6D04-15D3-4437-9AF7-F4E71000F3C4}" destId="{28ACF3C5-D0F9-446B-A6E9-1481AD968751}" srcOrd="1" destOrd="0" presId="urn:microsoft.com/office/officeart/2005/8/layout/hierarchy1"/>
    <dgm:cxn modelId="{CC2C5DD6-6486-4F45-B3F0-851595D9C6DF}" type="presParOf" srcId="{A4E75AAB-C67F-41FD-A10F-BF56525F7CBC}" destId="{40319112-1E6E-4731-A186-40E5A74750F3}" srcOrd="1" destOrd="0" presId="urn:microsoft.com/office/officeart/2005/8/layout/hierarchy1"/>
    <dgm:cxn modelId="{6326985C-FA42-4CBA-B68A-2A8B204B90FB}" type="presParOf" srcId="{40319112-1E6E-4731-A186-40E5A74750F3}" destId="{ECCF09D5-0491-4971-9FBE-1CCE1675C92B}" srcOrd="0" destOrd="0" presId="urn:microsoft.com/office/officeart/2005/8/layout/hierarchy1"/>
    <dgm:cxn modelId="{5FD05474-9A38-4FDA-BE67-5493DD1899C8}" type="presParOf" srcId="{40319112-1E6E-4731-A186-40E5A74750F3}" destId="{F9C716AD-7EC5-42CF-9867-2C6F7D54BF91}" srcOrd="1" destOrd="0" presId="urn:microsoft.com/office/officeart/2005/8/layout/hierarchy1"/>
    <dgm:cxn modelId="{4FEF8AD9-44E0-45C1-ACC9-388110BDBF72}" type="presParOf" srcId="{F9C716AD-7EC5-42CF-9867-2C6F7D54BF91}" destId="{26145501-6CE8-4E4F-B3C2-F42F4DF986F7}" srcOrd="0" destOrd="0" presId="urn:microsoft.com/office/officeart/2005/8/layout/hierarchy1"/>
    <dgm:cxn modelId="{D44F4916-0E5E-4462-B42F-25E38CE42AC7}" type="presParOf" srcId="{26145501-6CE8-4E4F-B3C2-F42F4DF986F7}" destId="{32F358D1-25DA-40A4-85F6-30FD8B773CC9}" srcOrd="0" destOrd="0" presId="urn:microsoft.com/office/officeart/2005/8/layout/hierarchy1"/>
    <dgm:cxn modelId="{86698971-7CCB-45EA-8B3B-48DAA79358B9}" type="presParOf" srcId="{26145501-6CE8-4E4F-B3C2-F42F4DF986F7}" destId="{A6B13862-7484-4905-B33B-4D4081EFF83A}" srcOrd="1" destOrd="0" presId="urn:microsoft.com/office/officeart/2005/8/layout/hierarchy1"/>
    <dgm:cxn modelId="{855AC5DB-84AD-4EEF-BF99-5E48F9913307}" type="presParOf" srcId="{F9C716AD-7EC5-42CF-9867-2C6F7D54BF91}" destId="{28A031AE-E00F-4232-9415-EFA840518316}" srcOrd="1" destOrd="0" presId="urn:microsoft.com/office/officeart/2005/8/layout/hierarchy1"/>
    <dgm:cxn modelId="{4C99CB74-60C5-4F83-ACC1-B8E23EC8D317}" type="presParOf" srcId="{28A031AE-E00F-4232-9415-EFA840518316}" destId="{96B7D8DF-BFE9-4F5B-9651-9A21AF56292F}" srcOrd="0" destOrd="0" presId="urn:microsoft.com/office/officeart/2005/8/layout/hierarchy1"/>
    <dgm:cxn modelId="{ADEEF676-6FEB-4AE5-A1E7-E90716F91223}" type="presParOf" srcId="{28A031AE-E00F-4232-9415-EFA840518316}" destId="{1918D587-89E7-4BBA-A958-5B164CAFBE77}" srcOrd="1" destOrd="0" presId="urn:microsoft.com/office/officeart/2005/8/layout/hierarchy1"/>
    <dgm:cxn modelId="{FB719015-0D45-443E-985B-4E7AB45EC008}" type="presParOf" srcId="{1918D587-89E7-4BBA-A958-5B164CAFBE77}" destId="{06DD52C0-C1B2-4EFA-A04E-AFB2887E3819}" srcOrd="0" destOrd="0" presId="urn:microsoft.com/office/officeart/2005/8/layout/hierarchy1"/>
    <dgm:cxn modelId="{37419085-BAB1-489C-90DC-079FE535DBE2}" type="presParOf" srcId="{06DD52C0-C1B2-4EFA-A04E-AFB2887E3819}" destId="{D9574C42-EB69-4B44-A4ED-3955979ECCE0}" srcOrd="0" destOrd="0" presId="urn:microsoft.com/office/officeart/2005/8/layout/hierarchy1"/>
    <dgm:cxn modelId="{9961F6E7-012D-487E-8709-B2B0E76909ED}" type="presParOf" srcId="{06DD52C0-C1B2-4EFA-A04E-AFB2887E3819}" destId="{4C0F9057-1762-4569-A3DC-06AB7C3F25A3}" srcOrd="1" destOrd="0" presId="urn:microsoft.com/office/officeart/2005/8/layout/hierarchy1"/>
    <dgm:cxn modelId="{C226E0D9-449D-4E95-8211-BE897F5A8F60}" type="presParOf" srcId="{1918D587-89E7-4BBA-A958-5B164CAFBE77}" destId="{9B045798-CADA-40D7-A4FC-282DBC6D08F2}" srcOrd="1" destOrd="0" presId="urn:microsoft.com/office/officeart/2005/8/layout/hierarchy1"/>
    <dgm:cxn modelId="{1AED200C-A9AF-4C72-BAC1-DE3E3159C82F}" type="presParOf" srcId="{28A031AE-E00F-4232-9415-EFA840518316}" destId="{71A9814F-3A2B-42DC-B18C-DD5F99F7C38A}" srcOrd="2" destOrd="0" presId="urn:microsoft.com/office/officeart/2005/8/layout/hierarchy1"/>
    <dgm:cxn modelId="{5B1E9565-161B-4370-9DEF-66678274BE9A}" type="presParOf" srcId="{28A031AE-E00F-4232-9415-EFA840518316}" destId="{0588131F-4686-43AA-8629-4FB83E3664EC}" srcOrd="3" destOrd="0" presId="urn:microsoft.com/office/officeart/2005/8/layout/hierarchy1"/>
    <dgm:cxn modelId="{8D1312AA-3895-489F-B262-C7465156E09A}" type="presParOf" srcId="{0588131F-4686-43AA-8629-4FB83E3664EC}" destId="{60B32177-8146-4DBA-A426-B9F83D3A72EB}" srcOrd="0" destOrd="0" presId="urn:microsoft.com/office/officeart/2005/8/layout/hierarchy1"/>
    <dgm:cxn modelId="{D8F2A704-4F06-481E-AA98-DB9DD81C69D6}" type="presParOf" srcId="{60B32177-8146-4DBA-A426-B9F83D3A72EB}" destId="{52579990-EDFA-4712-B764-64E296A18109}" srcOrd="0" destOrd="0" presId="urn:microsoft.com/office/officeart/2005/8/layout/hierarchy1"/>
    <dgm:cxn modelId="{FF97DBDD-DF52-4BD7-98EE-907E3D1B70DD}" type="presParOf" srcId="{60B32177-8146-4DBA-A426-B9F83D3A72EB}" destId="{D254318B-E368-45A6-8538-57D62C5EEF2C}" srcOrd="1" destOrd="0" presId="urn:microsoft.com/office/officeart/2005/8/layout/hierarchy1"/>
    <dgm:cxn modelId="{159AA5C1-3C52-419C-8CDA-2AD6140A17DC}" type="presParOf" srcId="{0588131F-4686-43AA-8629-4FB83E3664EC}" destId="{E618D0EF-975B-4743-92F4-A9DCD185D539}" srcOrd="1" destOrd="0" presId="urn:microsoft.com/office/officeart/2005/8/layout/hierarchy1"/>
    <dgm:cxn modelId="{6B25D6C6-AD6C-4256-A582-84FA47270889}" type="presParOf" srcId="{28A031AE-E00F-4232-9415-EFA840518316}" destId="{B995DA46-4C89-41A0-A8C0-3911FA58579C}" srcOrd="4" destOrd="0" presId="urn:microsoft.com/office/officeart/2005/8/layout/hierarchy1"/>
    <dgm:cxn modelId="{929FB7D3-965C-4FEA-A67C-160202E5BC6A}" type="presParOf" srcId="{28A031AE-E00F-4232-9415-EFA840518316}" destId="{4F40154F-69AA-44B9-A1BF-C32112E20AF9}" srcOrd="5" destOrd="0" presId="urn:microsoft.com/office/officeart/2005/8/layout/hierarchy1"/>
    <dgm:cxn modelId="{DCFAF144-3E04-4C21-B5F1-275A2B202485}" type="presParOf" srcId="{4F40154F-69AA-44B9-A1BF-C32112E20AF9}" destId="{E24C638A-5F36-40C6-812C-9C4A37247894}" srcOrd="0" destOrd="0" presId="urn:microsoft.com/office/officeart/2005/8/layout/hierarchy1"/>
    <dgm:cxn modelId="{9034C6C9-8844-4DDF-AF6C-2AD98850FABF}" type="presParOf" srcId="{E24C638A-5F36-40C6-812C-9C4A37247894}" destId="{31F7181A-99CF-4DB6-AF18-0117B5A77756}" srcOrd="0" destOrd="0" presId="urn:microsoft.com/office/officeart/2005/8/layout/hierarchy1"/>
    <dgm:cxn modelId="{BC5FE645-62A4-4F7C-92F2-78C275493F79}" type="presParOf" srcId="{E24C638A-5F36-40C6-812C-9C4A37247894}" destId="{E76642BE-3E04-4011-ABC8-EFDE852A96B9}" srcOrd="1" destOrd="0" presId="urn:microsoft.com/office/officeart/2005/8/layout/hierarchy1"/>
    <dgm:cxn modelId="{B9581FAF-447B-47CA-96D4-6B2B6EEADC33}" type="presParOf" srcId="{4F40154F-69AA-44B9-A1BF-C32112E20AF9}" destId="{590047C5-8C5B-40EF-939D-C092A381F9A0}" srcOrd="1" destOrd="0" presId="urn:microsoft.com/office/officeart/2005/8/layout/hierarchy1"/>
    <dgm:cxn modelId="{B323544F-D255-4074-B0A5-885E4641C9F3}" type="presParOf" srcId="{28A031AE-E00F-4232-9415-EFA840518316}" destId="{807D5BA8-FF55-44FB-B739-F618783F8187}" srcOrd="6" destOrd="0" presId="urn:microsoft.com/office/officeart/2005/8/layout/hierarchy1"/>
    <dgm:cxn modelId="{2A328B8F-6C96-43EE-ABC7-4508FD8457FF}" type="presParOf" srcId="{28A031AE-E00F-4232-9415-EFA840518316}" destId="{ABEA4A7D-EFCA-4EE6-9817-6B7688C3913E}" srcOrd="7" destOrd="0" presId="urn:microsoft.com/office/officeart/2005/8/layout/hierarchy1"/>
    <dgm:cxn modelId="{4A377260-821F-46FD-A273-A9E1BC567CF5}" type="presParOf" srcId="{ABEA4A7D-EFCA-4EE6-9817-6B7688C3913E}" destId="{00FE868A-576A-4DA6-B006-1C6F23EA07A8}" srcOrd="0" destOrd="0" presId="urn:microsoft.com/office/officeart/2005/8/layout/hierarchy1"/>
    <dgm:cxn modelId="{70744C7C-DA5B-4BE5-B959-29EA79DEB087}" type="presParOf" srcId="{00FE868A-576A-4DA6-B006-1C6F23EA07A8}" destId="{EDAA2479-C9B5-4F2E-A68F-5821C5155C23}" srcOrd="0" destOrd="0" presId="urn:microsoft.com/office/officeart/2005/8/layout/hierarchy1"/>
    <dgm:cxn modelId="{9C8BE1C3-1368-46D4-AB72-686551190FF4}" type="presParOf" srcId="{00FE868A-576A-4DA6-B006-1C6F23EA07A8}" destId="{3D0CD519-F014-477B-9FEE-7EA4847D3268}" srcOrd="1" destOrd="0" presId="urn:microsoft.com/office/officeart/2005/8/layout/hierarchy1"/>
    <dgm:cxn modelId="{DACF312C-3594-4DDF-A037-2446D522B081}" type="presParOf" srcId="{ABEA4A7D-EFCA-4EE6-9817-6B7688C3913E}" destId="{94A9A019-6E7C-40A0-914A-73C004C7CE78}" srcOrd="1" destOrd="0" presId="urn:microsoft.com/office/officeart/2005/8/layout/hierarchy1"/>
    <dgm:cxn modelId="{948C03D0-876A-4734-ABF5-826C4C52A42D}" type="presParOf" srcId="{28A031AE-E00F-4232-9415-EFA840518316}" destId="{C621864F-F3A9-42E7-84EA-32614B39929E}" srcOrd="8" destOrd="0" presId="urn:microsoft.com/office/officeart/2005/8/layout/hierarchy1"/>
    <dgm:cxn modelId="{4F225F15-CE1D-42E9-A8DC-F8A4E7BF025E}" type="presParOf" srcId="{28A031AE-E00F-4232-9415-EFA840518316}" destId="{63FD876A-CE50-4971-A2AA-C803DE513B0C}" srcOrd="9" destOrd="0" presId="urn:microsoft.com/office/officeart/2005/8/layout/hierarchy1"/>
    <dgm:cxn modelId="{D5499E4A-EE22-41F9-8F7B-658E0A911B62}" type="presParOf" srcId="{63FD876A-CE50-4971-A2AA-C803DE513B0C}" destId="{9055C714-E6D4-4F37-AF3A-7C9CC99F01DA}" srcOrd="0" destOrd="0" presId="urn:microsoft.com/office/officeart/2005/8/layout/hierarchy1"/>
    <dgm:cxn modelId="{84C2604E-C005-4283-95B3-0352B834B36A}" type="presParOf" srcId="{9055C714-E6D4-4F37-AF3A-7C9CC99F01DA}" destId="{26D34517-6CE3-4204-853F-B0950AD682CE}" srcOrd="0" destOrd="0" presId="urn:microsoft.com/office/officeart/2005/8/layout/hierarchy1"/>
    <dgm:cxn modelId="{911A8733-CE07-4F51-A7B6-559476800659}" type="presParOf" srcId="{9055C714-E6D4-4F37-AF3A-7C9CC99F01DA}" destId="{E28EDDFC-C8BB-4609-AC03-7CF9FDEA797B}" srcOrd="1" destOrd="0" presId="urn:microsoft.com/office/officeart/2005/8/layout/hierarchy1"/>
    <dgm:cxn modelId="{B3E1E823-D35D-4A27-8644-F5A366F6E166}" type="presParOf" srcId="{63FD876A-CE50-4971-A2AA-C803DE513B0C}" destId="{6E5D0E8B-7F80-4F14-88EE-AA635C06F43A}" srcOrd="1" destOrd="0" presId="urn:microsoft.com/office/officeart/2005/8/layout/hierarchy1"/>
    <dgm:cxn modelId="{21777A2C-BB4B-441F-AB63-B4FE57BBABB8}" type="presParOf" srcId="{40319112-1E6E-4731-A186-40E5A74750F3}" destId="{03A63CE1-2471-427E-88DB-44450E73C2DC}" srcOrd="2" destOrd="0" presId="urn:microsoft.com/office/officeart/2005/8/layout/hierarchy1"/>
    <dgm:cxn modelId="{538AF74C-99D8-401B-B762-A3137DF6873B}" type="presParOf" srcId="{40319112-1E6E-4731-A186-40E5A74750F3}" destId="{51327F85-4BF7-4385-A14E-2D7C54371D39}" srcOrd="3" destOrd="0" presId="urn:microsoft.com/office/officeart/2005/8/layout/hierarchy1"/>
    <dgm:cxn modelId="{0A09055A-B8FB-40E0-B596-1F591CB5BE5C}" type="presParOf" srcId="{51327F85-4BF7-4385-A14E-2D7C54371D39}" destId="{3E11F11E-C336-4BA4-BF64-DD8794DA904E}" srcOrd="0" destOrd="0" presId="urn:microsoft.com/office/officeart/2005/8/layout/hierarchy1"/>
    <dgm:cxn modelId="{2903E6CB-F61F-4235-886E-3372B922D380}" type="presParOf" srcId="{3E11F11E-C336-4BA4-BF64-DD8794DA904E}" destId="{D153DBA3-03D0-41C5-B243-F7D699DE05DF}" srcOrd="0" destOrd="0" presId="urn:microsoft.com/office/officeart/2005/8/layout/hierarchy1"/>
    <dgm:cxn modelId="{408CB0C5-C80A-40D4-B942-411191889126}" type="presParOf" srcId="{3E11F11E-C336-4BA4-BF64-DD8794DA904E}" destId="{58AA25A5-D394-430A-ABF3-16DA6AE8A807}" srcOrd="1" destOrd="0" presId="urn:microsoft.com/office/officeart/2005/8/layout/hierarchy1"/>
    <dgm:cxn modelId="{6F5F906D-6EA0-4455-BABC-FDADD1487BF0}" type="presParOf" srcId="{51327F85-4BF7-4385-A14E-2D7C54371D39}" destId="{D5C2832A-06B3-4739-9243-25D48F813E98}" srcOrd="1" destOrd="0" presId="urn:microsoft.com/office/officeart/2005/8/layout/hierarchy1"/>
    <dgm:cxn modelId="{07C9AAFF-0FCD-4BDE-8524-3035D500C902}" type="presParOf" srcId="{D5C2832A-06B3-4739-9243-25D48F813E98}" destId="{5FEAB6E1-19AD-4EE6-8DE0-799CDC67660E}" srcOrd="0" destOrd="0" presId="urn:microsoft.com/office/officeart/2005/8/layout/hierarchy1"/>
    <dgm:cxn modelId="{A8AFFCCA-3DB0-458F-9B5C-D7700D021E58}" type="presParOf" srcId="{D5C2832A-06B3-4739-9243-25D48F813E98}" destId="{545CE973-ECA7-439F-A8D8-937ADEB710DC}" srcOrd="1" destOrd="0" presId="urn:microsoft.com/office/officeart/2005/8/layout/hierarchy1"/>
    <dgm:cxn modelId="{8EE7065D-9BDE-430E-9126-5AC7B635869C}" type="presParOf" srcId="{545CE973-ECA7-439F-A8D8-937ADEB710DC}" destId="{A3985D5C-9F2D-4C72-A9AA-7B90CAAD2960}" srcOrd="0" destOrd="0" presId="urn:microsoft.com/office/officeart/2005/8/layout/hierarchy1"/>
    <dgm:cxn modelId="{34E715F3-4343-43BA-A69B-759CAF24B953}" type="presParOf" srcId="{A3985D5C-9F2D-4C72-A9AA-7B90CAAD2960}" destId="{F84F5D3C-0381-4044-AC80-5EDEF550175F}" srcOrd="0" destOrd="0" presId="urn:microsoft.com/office/officeart/2005/8/layout/hierarchy1"/>
    <dgm:cxn modelId="{6FED286D-6220-4195-9DA8-892609E664AC}" type="presParOf" srcId="{A3985D5C-9F2D-4C72-A9AA-7B90CAAD2960}" destId="{4210E288-7A2A-42BB-89CF-BCABED85DAFF}" srcOrd="1" destOrd="0" presId="urn:microsoft.com/office/officeart/2005/8/layout/hierarchy1"/>
    <dgm:cxn modelId="{5A2464B4-7CED-41EA-8CC7-0773FB149E93}" type="presParOf" srcId="{545CE973-ECA7-439F-A8D8-937ADEB710DC}" destId="{72027D56-4925-4893-8B1C-6447EE882F52}" srcOrd="1" destOrd="0" presId="urn:microsoft.com/office/officeart/2005/8/layout/hierarchy1"/>
    <dgm:cxn modelId="{469774E8-8C31-4A07-9D61-7FF441AD7654}" type="presParOf" srcId="{D5C2832A-06B3-4739-9243-25D48F813E98}" destId="{DB377DAC-40D4-4339-BB27-46236FB499E1}" srcOrd="2" destOrd="0" presId="urn:microsoft.com/office/officeart/2005/8/layout/hierarchy1"/>
    <dgm:cxn modelId="{CF8E14CD-1579-42DF-8BD3-6AA436D0395D}" type="presParOf" srcId="{D5C2832A-06B3-4739-9243-25D48F813E98}" destId="{151D24E3-8383-4B9E-B968-EBE8DE92F452}" srcOrd="3" destOrd="0" presId="urn:microsoft.com/office/officeart/2005/8/layout/hierarchy1"/>
    <dgm:cxn modelId="{792180FD-BB1F-4CFE-916B-24B84D3C6F43}" type="presParOf" srcId="{151D24E3-8383-4B9E-B968-EBE8DE92F452}" destId="{A0104810-C324-4C73-9467-CCD2C9E51CA5}" srcOrd="0" destOrd="0" presId="urn:microsoft.com/office/officeart/2005/8/layout/hierarchy1"/>
    <dgm:cxn modelId="{93AEDD84-4409-475F-A593-2E92CF22F4F6}" type="presParOf" srcId="{A0104810-C324-4C73-9467-CCD2C9E51CA5}" destId="{0474069B-7D14-46D9-A09C-A633991A6463}" srcOrd="0" destOrd="0" presId="urn:microsoft.com/office/officeart/2005/8/layout/hierarchy1"/>
    <dgm:cxn modelId="{C231AAA6-04A8-4A9F-9BB4-1815B97D68B3}" type="presParOf" srcId="{A0104810-C324-4C73-9467-CCD2C9E51CA5}" destId="{EB5DA961-43D2-49D1-B3B7-F42CC1748C3B}" srcOrd="1" destOrd="0" presId="urn:microsoft.com/office/officeart/2005/8/layout/hierarchy1"/>
    <dgm:cxn modelId="{547D8315-145A-4D3D-8B01-9AB0E9CB23C0}" type="presParOf" srcId="{151D24E3-8383-4B9E-B968-EBE8DE92F452}" destId="{DE703235-FE30-4413-BD63-1730CD911B81}" srcOrd="1" destOrd="0" presId="urn:microsoft.com/office/officeart/2005/8/layout/hierarchy1"/>
    <dgm:cxn modelId="{DC1A9676-38AE-42A2-825D-456F18A088B6}" type="presParOf" srcId="{D5C2832A-06B3-4739-9243-25D48F813E98}" destId="{472A5E06-FAD1-4B74-86A5-5136645921CE}" srcOrd="4" destOrd="0" presId="urn:microsoft.com/office/officeart/2005/8/layout/hierarchy1"/>
    <dgm:cxn modelId="{2DE2AC4C-1318-441E-BBF4-E0BC08FACD92}" type="presParOf" srcId="{D5C2832A-06B3-4739-9243-25D48F813E98}" destId="{46FE1C3F-BAB4-49A7-8B5E-B9E6AB6D355F}" srcOrd="5" destOrd="0" presId="urn:microsoft.com/office/officeart/2005/8/layout/hierarchy1"/>
    <dgm:cxn modelId="{F07C7545-49D8-47EC-872B-967D7DF1B4DB}" type="presParOf" srcId="{46FE1C3F-BAB4-49A7-8B5E-B9E6AB6D355F}" destId="{A80E980F-D47C-484D-BE4D-428717DAEC3B}" srcOrd="0" destOrd="0" presId="urn:microsoft.com/office/officeart/2005/8/layout/hierarchy1"/>
    <dgm:cxn modelId="{89573BE3-0B77-4187-BD5E-69A5553CA7FE}" type="presParOf" srcId="{A80E980F-D47C-484D-BE4D-428717DAEC3B}" destId="{3CA08EB6-FAAD-47F3-A40A-4E522BABFF65}" srcOrd="0" destOrd="0" presId="urn:microsoft.com/office/officeart/2005/8/layout/hierarchy1"/>
    <dgm:cxn modelId="{669FE56D-5D51-4BAA-8ED9-D8869D35E60F}" type="presParOf" srcId="{A80E980F-D47C-484D-BE4D-428717DAEC3B}" destId="{9ED910B0-5A73-4EA9-A87A-7BA0E2A850E7}" srcOrd="1" destOrd="0" presId="urn:microsoft.com/office/officeart/2005/8/layout/hierarchy1"/>
    <dgm:cxn modelId="{95FBEA89-96FD-40B9-A10A-0BC956053188}" type="presParOf" srcId="{46FE1C3F-BAB4-49A7-8B5E-B9E6AB6D355F}" destId="{F054AC3C-FAEA-42B2-8856-89C71716F262}" srcOrd="1" destOrd="0" presId="urn:microsoft.com/office/officeart/2005/8/layout/hierarchy1"/>
    <dgm:cxn modelId="{075C4973-E2A6-4C23-8BB8-0B8C36C05385}" type="presParOf" srcId="{D5C2832A-06B3-4739-9243-25D48F813E98}" destId="{A2847F61-7D59-4E32-B1E0-A61379C28C60}" srcOrd="6" destOrd="0" presId="urn:microsoft.com/office/officeart/2005/8/layout/hierarchy1"/>
    <dgm:cxn modelId="{40FF91D0-D8C2-4087-A3B2-FFEB1D412E1A}" type="presParOf" srcId="{D5C2832A-06B3-4739-9243-25D48F813E98}" destId="{D3421D0E-C205-4539-AC8C-05A002CEF078}" srcOrd="7" destOrd="0" presId="urn:microsoft.com/office/officeart/2005/8/layout/hierarchy1"/>
    <dgm:cxn modelId="{7E77F9D6-EF61-4852-BF30-2FFAE47F9BEF}" type="presParOf" srcId="{D3421D0E-C205-4539-AC8C-05A002CEF078}" destId="{1B339F0C-31AE-4905-810A-0D2893703378}" srcOrd="0" destOrd="0" presId="urn:microsoft.com/office/officeart/2005/8/layout/hierarchy1"/>
    <dgm:cxn modelId="{5F3CE0C9-47ED-4F85-AD0E-A618FA6C7E90}" type="presParOf" srcId="{1B339F0C-31AE-4905-810A-0D2893703378}" destId="{94485937-B0A1-4A59-8C22-5ADAE65A2BE2}" srcOrd="0" destOrd="0" presId="urn:microsoft.com/office/officeart/2005/8/layout/hierarchy1"/>
    <dgm:cxn modelId="{FFB13DC6-FCFC-4431-B944-DC3BF3DA158F}" type="presParOf" srcId="{1B339F0C-31AE-4905-810A-0D2893703378}" destId="{6EE2611D-F67A-4C79-87A6-DF1BAEE44919}" srcOrd="1" destOrd="0" presId="urn:microsoft.com/office/officeart/2005/8/layout/hierarchy1"/>
    <dgm:cxn modelId="{1174348C-DFF8-495C-98B8-B4051C154607}" type="presParOf" srcId="{D3421D0E-C205-4539-AC8C-05A002CEF078}" destId="{8C05BA2A-584A-4687-8C44-0A1E6B90D8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18A87-11B6-423A-955A-E3D0617DDA5F}">
      <dsp:nvSpPr>
        <dsp:cNvPr id="0" name=""/>
        <dsp:cNvSpPr/>
      </dsp:nvSpPr>
      <dsp:spPr>
        <a:xfrm>
          <a:off x="7709" y="565340"/>
          <a:ext cx="2304354" cy="13826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 smtClean="0">
              <a:solidFill>
                <a:schemeClr val="tx1"/>
              </a:solidFill>
            </a:rPr>
            <a:t>Training</a:t>
          </a:r>
          <a:endParaRPr lang="en-SG" sz="2600" kern="1200" dirty="0">
            <a:solidFill>
              <a:schemeClr val="tx1"/>
            </a:solidFill>
          </a:endParaRPr>
        </a:p>
      </dsp:txBody>
      <dsp:txXfrm>
        <a:off x="48204" y="605835"/>
        <a:ext cx="2223364" cy="1301622"/>
      </dsp:txXfrm>
    </dsp:sp>
    <dsp:sp modelId="{0114CA5F-3BE9-4C44-8CEE-4D2865771275}">
      <dsp:nvSpPr>
        <dsp:cNvPr id="0" name=""/>
        <dsp:cNvSpPr/>
      </dsp:nvSpPr>
      <dsp:spPr>
        <a:xfrm>
          <a:off x="2542499" y="970906"/>
          <a:ext cx="488523" cy="571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2100" kern="1200">
            <a:solidFill>
              <a:schemeClr val="tx1"/>
            </a:solidFill>
          </a:endParaRPr>
        </a:p>
      </dsp:txBody>
      <dsp:txXfrm>
        <a:off x="2542499" y="1085202"/>
        <a:ext cx="341966" cy="342887"/>
      </dsp:txXfrm>
    </dsp:sp>
    <dsp:sp modelId="{AD35B250-4960-431A-BC3F-F9C9394D3BDE}">
      <dsp:nvSpPr>
        <dsp:cNvPr id="0" name=""/>
        <dsp:cNvSpPr/>
      </dsp:nvSpPr>
      <dsp:spPr>
        <a:xfrm>
          <a:off x="3233805" y="565340"/>
          <a:ext cx="2304354" cy="13826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 smtClean="0">
              <a:solidFill>
                <a:schemeClr val="tx1"/>
              </a:solidFill>
            </a:rPr>
            <a:t>Pre-Processing Steps</a:t>
          </a:r>
          <a:endParaRPr lang="en-SG" sz="2600" kern="1200" dirty="0">
            <a:solidFill>
              <a:schemeClr val="tx1"/>
            </a:solidFill>
          </a:endParaRPr>
        </a:p>
      </dsp:txBody>
      <dsp:txXfrm>
        <a:off x="3274300" y="605835"/>
        <a:ext cx="2223364" cy="1301622"/>
      </dsp:txXfrm>
    </dsp:sp>
    <dsp:sp modelId="{DAFCD040-1950-4995-85BE-C4C3F1BCA952}">
      <dsp:nvSpPr>
        <dsp:cNvPr id="0" name=""/>
        <dsp:cNvSpPr/>
      </dsp:nvSpPr>
      <dsp:spPr>
        <a:xfrm>
          <a:off x="5768594" y="970906"/>
          <a:ext cx="488523" cy="571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2100" kern="1200">
            <a:solidFill>
              <a:schemeClr val="tx1"/>
            </a:solidFill>
          </a:endParaRPr>
        </a:p>
      </dsp:txBody>
      <dsp:txXfrm>
        <a:off x="5768594" y="1085202"/>
        <a:ext cx="341966" cy="342887"/>
      </dsp:txXfrm>
    </dsp:sp>
    <dsp:sp modelId="{A732D19A-3E53-4B34-BF96-9C288E5BD674}">
      <dsp:nvSpPr>
        <dsp:cNvPr id="0" name=""/>
        <dsp:cNvSpPr/>
      </dsp:nvSpPr>
      <dsp:spPr>
        <a:xfrm>
          <a:off x="6459901" y="565340"/>
          <a:ext cx="2304354" cy="13826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 smtClean="0">
              <a:solidFill>
                <a:schemeClr val="tx1"/>
              </a:solidFill>
            </a:rPr>
            <a:t>Testing</a:t>
          </a:r>
          <a:endParaRPr lang="en-SG" sz="2600" kern="1200" dirty="0">
            <a:solidFill>
              <a:schemeClr val="tx1"/>
            </a:solidFill>
          </a:endParaRPr>
        </a:p>
      </dsp:txBody>
      <dsp:txXfrm>
        <a:off x="6500396" y="605835"/>
        <a:ext cx="2223364" cy="1301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47F61-7D59-4E32-B1E0-A61379C28C60}">
      <dsp:nvSpPr>
        <dsp:cNvPr id="0" name=""/>
        <dsp:cNvSpPr/>
      </dsp:nvSpPr>
      <dsp:spPr>
        <a:xfrm>
          <a:off x="8151772" y="2431035"/>
          <a:ext cx="1768538" cy="28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189"/>
              </a:lnTo>
              <a:lnTo>
                <a:pt x="1768538" y="191189"/>
              </a:lnTo>
              <a:lnTo>
                <a:pt x="1768538" y="2805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A5E06-FAD1-4B74-86A5-5136645921CE}">
      <dsp:nvSpPr>
        <dsp:cNvPr id="0" name=""/>
        <dsp:cNvSpPr/>
      </dsp:nvSpPr>
      <dsp:spPr>
        <a:xfrm>
          <a:off x="8151772" y="2431035"/>
          <a:ext cx="589512" cy="28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189"/>
              </a:lnTo>
              <a:lnTo>
                <a:pt x="589512" y="191189"/>
              </a:lnTo>
              <a:lnTo>
                <a:pt x="589512" y="2805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77DAC-40D4-4339-BB27-46236FB499E1}">
      <dsp:nvSpPr>
        <dsp:cNvPr id="0" name=""/>
        <dsp:cNvSpPr/>
      </dsp:nvSpPr>
      <dsp:spPr>
        <a:xfrm>
          <a:off x="7562259" y="2431035"/>
          <a:ext cx="589512" cy="280554"/>
        </a:xfrm>
        <a:custGeom>
          <a:avLst/>
          <a:gdLst/>
          <a:ahLst/>
          <a:cxnLst/>
          <a:rect l="0" t="0" r="0" b="0"/>
          <a:pathLst>
            <a:path>
              <a:moveTo>
                <a:pt x="589512" y="0"/>
              </a:moveTo>
              <a:lnTo>
                <a:pt x="589512" y="191189"/>
              </a:lnTo>
              <a:lnTo>
                <a:pt x="0" y="191189"/>
              </a:lnTo>
              <a:lnTo>
                <a:pt x="0" y="2805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AB6E1-19AD-4EE6-8DE0-799CDC67660E}">
      <dsp:nvSpPr>
        <dsp:cNvPr id="0" name=""/>
        <dsp:cNvSpPr/>
      </dsp:nvSpPr>
      <dsp:spPr>
        <a:xfrm>
          <a:off x="6383233" y="2431035"/>
          <a:ext cx="1768538" cy="280554"/>
        </a:xfrm>
        <a:custGeom>
          <a:avLst/>
          <a:gdLst/>
          <a:ahLst/>
          <a:cxnLst/>
          <a:rect l="0" t="0" r="0" b="0"/>
          <a:pathLst>
            <a:path>
              <a:moveTo>
                <a:pt x="1768538" y="0"/>
              </a:moveTo>
              <a:lnTo>
                <a:pt x="1768538" y="191189"/>
              </a:lnTo>
              <a:lnTo>
                <a:pt x="0" y="191189"/>
              </a:lnTo>
              <a:lnTo>
                <a:pt x="0" y="2805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63CE1-2471-427E-88DB-44450E73C2DC}">
      <dsp:nvSpPr>
        <dsp:cNvPr id="0" name=""/>
        <dsp:cNvSpPr/>
      </dsp:nvSpPr>
      <dsp:spPr>
        <a:xfrm>
          <a:off x="5498964" y="1537923"/>
          <a:ext cx="2652807" cy="28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189"/>
              </a:lnTo>
              <a:lnTo>
                <a:pt x="2652807" y="191189"/>
              </a:lnTo>
              <a:lnTo>
                <a:pt x="2652807" y="2805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1864F-F3A9-42E7-84EA-32614B39929E}">
      <dsp:nvSpPr>
        <dsp:cNvPr id="0" name=""/>
        <dsp:cNvSpPr/>
      </dsp:nvSpPr>
      <dsp:spPr>
        <a:xfrm>
          <a:off x="2846156" y="2431035"/>
          <a:ext cx="2358051" cy="28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189"/>
              </a:lnTo>
              <a:lnTo>
                <a:pt x="2358051" y="191189"/>
              </a:lnTo>
              <a:lnTo>
                <a:pt x="2358051" y="2805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D5BA8-FF55-44FB-B739-F618783F8187}">
      <dsp:nvSpPr>
        <dsp:cNvPr id="0" name=""/>
        <dsp:cNvSpPr/>
      </dsp:nvSpPr>
      <dsp:spPr>
        <a:xfrm>
          <a:off x="2846156" y="2431035"/>
          <a:ext cx="1179025" cy="28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189"/>
              </a:lnTo>
              <a:lnTo>
                <a:pt x="1179025" y="191189"/>
              </a:lnTo>
              <a:lnTo>
                <a:pt x="1179025" y="2805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5DA46-4C89-41A0-A8C0-3911FA58579C}">
      <dsp:nvSpPr>
        <dsp:cNvPr id="0" name=""/>
        <dsp:cNvSpPr/>
      </dsp:nvSpPr>
      <dsp:spPr>
        <a:xfrm>
          <a:off x="2800436" y="2431035"/>
          <a:ext cx="91440" cy="2805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5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9814F-3A2B-42DC-B18C-DD5F99F7C38A}">
      <dsp:nvSpPr>
        <dsp:cNvPr id="0" name=""/>
        <dsp:cNvSpPr/>
      </dsp:nvSpPr>
      <dsp:spPr>
        <a:xfrm>
          <a:off x="1667130" y="2431035"/>
          <a:ext cx="1179025" cy="280554"/>
        </a:xfrm>
        <a:custGeom>
          <a:avLst/>
          <a:gdLst/>
          <a:ahLst/>
          <a:cxnLst/>
          <a:rect l="0" t="0" r="0" b="0"/>
          <a:pathLst>
            <a:path>
              <a:moveTo>
                <a:pt x="1179025" y="0"/>
              </a:moveTo>
              <a:lnTo>
                <a:pt x="1179025" y="191189"/>
              </a:lnTo>
              <a:lnTo>
                <a:pt x="0" y="191189"/>
              </a:lnTo>
              <a:lnTo>
                <a:pt x="0" y="2805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7D8DF-BFE9-4F5B-9651-9A21AF56292F}">
      <dsp:nvSpPr>
        <dsp:cNvPr id="0" name=""/>
        <dsp:cNvSpPr/>
      </dsp:nvSpPr>
      <dsp:spPr>
        <a:xfrm>
          <a:off x="488105" y="2431035"/>
          <a:ext cx="2358051" cy="280554"/>
        </a:xfrm>
        <a:custGeom>
          <a:avLst/>
          <a:gdLst/>
          <a:ahLst/>
          <a:cxnLst/>
          <a:rect l="0" t="0" r="0" b="0"/>
          <a:pathLst>
            <a:path>
              <a:moveTo>
                <a:pt x="2358051" y="0"/>
              </a:moveTo>
              <a:lnTo>
                <a:pt x="2358051" y="191189"/>
              </a:lnTo>
              <a:lnTo>
                <a:pt x="0" y="191189"/>
              </a:lnTo>
              <a:lnTo>
                <a:pt x="0" y="2805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F09D5-0491-4971-9FBE-1CCE1675C92B}">
      <dsp:nvSpPr>
        <dsp:cNvPr id="0" name=""/>
        <dsp:cNvSpPr/>
      </dsp:nvSpPr>
      <dsp:spPr>
        <a:xfrm>
          <a:off x="2846156" y="1537923"/>
          <a:ext cx="2652807" cy="280554"/>
        </a:xfrm>
        <a:custGeom>
          <a:avLst/>
          <a:gdLst/>
          <a:ahLst/>
          <a:cxnLst/>
          <a:rect l="0" t="0" r="0" b="0"/>
          <a:pathLst>
            <a:path>
              <a:moveTo>
                <a:pt x="2652807" y="0"/>
              </a:moveTo>
              <a:lnTo>
                <a:pt x="2652807" y="191189"/>
              </a:lnTo>
              <a:lnTo>
                <a:pt x="0" y="191189"/>
              </a:lnTo>
              <a:lnTo>
                <a:pt x="0" y="2805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9EF87-3783-4C8A-BA3B-B92CFCB5A909}">
      <dsp:nvSpPr>
        <dsp:cNvPr id="0" name=""/>
        <dsp:cNvSpPr/>
      </dsp:nvSpPr>
      <dsp:spPr>
        <a:xfrm>
          <a:off x="5016635" y="925365"/>
          <a:ext cx="964657" cy="61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ACF3C5-D0F9-446B-A6E9-1481AD968751}">
      <dsp:nvSpPr>
        <dsp:cNvPr id="0" name=""/>
        <dsp:cNvSpPr/>
      </dsp:nvSpPr>
      <dsp:spPr>
        <a:xfrm>
          <a:off x="5123819" y="1027190"/>
          <a:ext cx="964657" cy="61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Motions</a:t>
          </a:r>
          <a:endParaRPr lang="en-SG" sz="1600" kern="1200" dirty="0"/>
        </a:p>
      </dsp:txBody>
      <dsp:txXfrm>
        <a:off x="5141760" y="1045131"/>
        <a:ext cx="928775" cy="576675"/>
      </dsp:txXfrm>
    </dsp:sp>
    <dsp:sp modelId="{32F358D1-25DA-40A4-85F6-30FD8B773CC9}">
      <dsp:nvSpPr>
        <dsp:cNvPr id="0" name=""/>
        <dsp:cNvSpPr/>
      </dsp:nvSpPr>
      <dsp:spPr>
        <a:xfrm>
          <a:off x="2363827" y="1818477"/>
          <a:ext cx="964657" cy="61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B13862-7484-4905-B33B-4D4081EFF83A}">
      <dsp:nvSpPr>
        <dsp:cNvPr id="0" name=""/>
        <dsp:cNvSpPr/>
      </dsp:nvSpPr>
      <dsp:spPr>
        <a:xfrm>
          <a:off x="2471011" y="1920302"/>
          <a:ext cx="964657" cy="61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Lower-level</a:t>
          </a:r>
          <a:endParaRPr lang="en-SG" sz="1600" kern="1200" dirty="0"/>
        </a:p>
      </dsp:txBody>
      <dsp:txXfrm>
        <a:off x="2488952" y="1938243"/>
        <a:ext cx="928775" cy="576675"/>
      </dsp:txXfrm>
    </dsp:sp>
    <dsp:sp modelId="{D9574C42-EB69-4B44-A4ED-3955979ECCE0}">
      <dsp:nvSpPr>
        <dsp:cNvPr id="0" name=""/>
        <dsp:cNvSpPr/>
      </dsp:nvSpPr>
      <dsp:spPr>
        <a:xfrm>
          <a:off x="5776" y="2711589"/>
          <a:ext cx="964657" cy="61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0F9057-1762-4569-A3DC-06AB7C3F25A3}">
      <dsp:nvSpPr>
        <dsp:cNvPr id="0" name=""/>
        <dsp:cNvSpPr/>
      </dsp:nvSpPr>
      <dsp:spPr>
        <a:xfrm>
          <a:off x="112960" y="2813414"/>
          <a:ext cx="964657" cy="61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Running</a:t>
          </a:r>
          <a:endParaRPr lang="en-SG" sz="1600" kern="1200" dirty="0"/>
        </a:p>
      </dsp:txBody>
      <dsp:txXfrm>
        <a:off x="130901" y="2831355"/>
        <a:ext cx="928775" cy="576675"/>
      </dsp:txXfrm>
    </dsp:sp>
    <dsp:sp modelId="{52579990-EDFA-4712-B764-64E296A18109}">
      <dsp:nvSpPr>
        <dsp:cNvPr id="0" name=""/>
        <dsp:cNvSpPr/>
      </dsp:nvSpPr>
      <dsp:spPr>
        <a:xfrm>
          <a:off x="1184802" y="2711589"/>
          <a:ext cx="964657" cy="61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54318B-E368-45A6-8538-57D62C5EEF2C}">
      <dsp:nvSpPr>
        <dsp:cNvPr id="0" name=""/>
        <dsp:cNvSpPr/>
      </dsp:nvSpPr>
      <dsp:spPr>
        <a:xfrm>
          <a:off x="1291986" y="2813414"/>
          <a:ext cx="964657" cy="61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Walking</a:t>
          </a:r>
          <a:endParaRPr lang="en-SG" sz="1600" kern="1200" dirty="0"/>
        </a:p>
      </dsp:txBody>
      <dsp:txXfrm>
        <a:off x="1309927" y="2831355"/>
        <a:ext cx="928775" cy="576675"/>
      </dsp:txXfrm>
    </dsp:sp>
    <dsp:sp modelId="{31F7181A-99CF-4DB6-AF18-0117B5A77756}">
      <dsp:nvSpPr>
        <dsp:cNvPr id="0" name=""/>
        <dsp:cNvSpPr/>
      </dsp:nvSpPr>
      <dsp:spPr>
        <a:xfrm>
          <a:off x="2363827" y="2711589"/>
          <a:ext cx="964657" cy="61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6642BE-3E04-4011-ABC8-EFDE852A96B9}">
      <dsp:nvSpPr>
        <dsp:cNvPr id="0" name=""/>
        <dsp:cNvSpPr/>
      </dsp:nvSpPr>
      <dsp:spPr>
        <a:xfrm>
          <a:off x="2471011" y="2813414"/>
          <a:ext cx="964657" cy="61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Sitting</a:t>
          </a:r>
          <a:endParaRPr lang="en-SG" sz="1600" kern="1200" dirty="0"/>
        </a:p>
      </dsp:txBody>
      <dsp:txXfrm>
        <a:off x="2488952" y="2831355"/>
        <a:ext cx="928775" cy="576675"/>
      </dsp:txXfrm>
    </dsp:sp>
    <dsp:sp modelId="{EDAA2479-C9B5-4F2E-A68F-5821C5155C23}">
      <dsp:nvSpPr>
        <dsp:cNvPr id="0" name=""/>
        <dsp:cNvSpPr/>
      </dsp:nvSpPr>
      <dsp:spPr>
        <a:xfrm>
          <a:off x="3542853" y="2711589"/>
          <a:ext cx="964657" cy="61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0CD519-F014-477B-9FEE-7EA4847D3268}">
      <dsp:nvSpPr>
        <dsp:cNvPr id="0" name=""/>
        <dsp:cNvSpPr/>
      </dsp:nvSpPr>
      <dsp:spPr>
        <a:xfrm>
          <a:off x="3650037" y="2813414"/>
          <a:ext cx="964657" cy="61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Standing</a:t>
          </a:r>
          <a:endParaRPr lang="en-SG" sz="1600" kern="1200" dirty="0"/>
        </a:p>
      </dsp:txBody>
      <dsp:txXfrm>
        <a:off x="3667978" y="2831355"/>
        <a:ext cx="928775" cy="576675"/>
      </dsp:txXfrm>
    </dsp:sp>
    <dsp:sp modelId="{26D34517-6CE3-4204-853F-B0950AD682CE}">
      <dsp:nvSpPr>
        <dsp:cNvPr id="0" name=""/>
        <dsp:cNvSpPr/>
      </dsp:nvSpPr>
      <dsp:spPr>
        <a:xfrm>
          <a:off x="4721879" y="2711589"/>
          <a:ext cx="964657" cy="61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8EDDFC-C8BB-4609-AC03-7CF9FDEA797B}">
      <dsp:nvSpPr>
        <dsp:cNvPr id="0" name=""/>
        <dsp:cNvSpPr/>
      </dsp:nvSpPr>
      <dsp:spPr>
        <a:xfrm>
          <a:off x="4829063" y="2813414"/>
          <a:ext cx="964657" cy="61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Lying</a:t>
          </a:r>
          <a:endParaRPr lang="en-SG" sz="1600" kern="1200" dirty="0"/>
        </a:p>
      </dsp:txBody>
      <dsp:txXfrm>
        <a:off x="4847004" y="2831355"/>
        <a:ext cx="928775" cy="576675"/>
      </dsp:txXfrm>
    </dsp:sp>
    <dsp:sp modelId="{D153DBA3-03D0-41C5-B243-F7D699DE05DF}">
      <dsp:nvSpPr>
        <dsp:cNvPr id="0" name=""/>
        <dsp:cNvSpPr/>
      </dsp:nvSpPr>
      <dsp:spPr>
        <a:xfrm>
          <a:off x="7669443" y="1818477"/>
          <a:ext cx="964657" cy="61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AA25A5-D394-430A-ABF3-16DA6AE8A807}">
      <dsp:nvSpPr>
        <dsp:cNvPr id="0" name=""/>
        <dsp:cNvSpPr/>
      </dsp:nvSpPr>
      <dsp:spPr>
        <a:xfrm>
          <a:off x="7776627" y="1920302"/>
          <a:ext cx="964657" cy="61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Higher-level</a:t>
          </a:r>
          <a:endParaRPr lang="en-SG" sz="1600" kern="1200" dirty="0"/>
        </a:p>
      </dsp:txBody>
      <dsp:txXfrm>
        <a:off x="7794568" y="1938243"/>
        <a:ext cx="928775" cy="576675"/>
      </dsp:txXfrm>
    </dsp:sp>
    <dsp:sp modelId="{F84F5D3C-0381-4044-AC80-5EDEF550175F}">
      <dsp:nvSpPr>
        <dsp:cNvPr id="0" name=""/>
        <dsp:cNvSpPr/>
      </dsp:nvSpPr>
      <dsp:spPr>
        <a:xfrm>
          <a:off x="5900904" y="2711589"/>
          <a:ext cx="964657" cy="61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10E288-7A2A-42BB-89CF-BCABED85DAFF}">
      <dsp:nvSpPr>
        <dsp:cNvPr id="0" name=""/>
        <dsp:cNvSpPr/>
      </dsp:nvSpPr>
      <dsp:spPr>
        <a:xfrm>
          <a:off x="6008089" y="2813414"/>
          <a:ext cx="964657" cy="61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Sit down</a:t>
          </a:r>
          <a:endParaRPr lang="en-SG" sz="1600" kern="1200" dirty="0"/>
        </a:p>
      </dsp:txBody>
      <dsp:txXfrm>
        <a:off x="6026030" y="2831355"/>
        <a:ext cx="928775" cy="576675"/>
      </dsp:txXfrm>
    </dsp:sp>
    <dsp:sp modelId="{0474069B-7D14-46D9-A09C-A633991A6463}">
      <dsp:nvSpPr>
        <dsp:cNvPr id="0" name=""/>
        <dsp:cNvSpPr/>
      </dsp:nvSpPr>
      <dsp:spPr>
        <a:xfrm>
          <a:off x="7079930" y="2711589"/>
          <a:ext cx="964657" cy="61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5DA961-43D2-49D1-B3B7-F42CC1748C3B}">
      <dsp:nvSpPr>
        <dsp:cNvPr id="0" name=""/>
        <dsp:cNvSpPr/>
      </dsp:nvSpPr>
      <dsp:spPr>
        <a:xfrm>
          <a:off x="7187114" y="2813414"/>
          <a:ext cx="964657" cy="61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Stand up</a:t>
          </a:r>
          <a:endParaRPr lang="en-SG" sz="1600" kern="1200" dirty="0"/>
        </a:p>
      </dsp:txBody>
      <dsp:txXfrm>
        <a:off x="7205055" y="2831355"/>
        <a:ext cx="928775" cy="576675"/>
      </dsp:txXfrm>
    </dsp:sp>
    <dsp:sp modelId="{3CA08EB6-FAAD-47F3-A40A-4E522BABFF65}">
      <dsp:nvSpPr>
        <dsp:cNvPr id="0" name=""/>
        <dsp:cNvSpPr/>
      </dsp:nvSpPr>
      <dsp:spPr>
        <a:xfrm>
          <a:off x="8258956" y="2711589"/>
          <a:ext cx="964657" cy="61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D910B0-5A73-4EA9-A87A-7BA0E2A850E7}">
      <dsp:nvSpPr>
        <dsp:cNvPr id="0" name=""/>
        <dsp:cNvSpPr/>
      </dsp:nvSpPr>
      <dsp:spPr>
        <a:xfrm>
          <a:off x="8366140" y="2813414"/>
          <a:ext cx="964657" cy="61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Fall</a:t>
          </a:r>
          <a:endParaRPr lang="en-SG" sz="1600" kern="1200" dirty="0"/>
        </a:p>
      </dsp:txBody>
      <dsp:txXfrm>
        <a:off x="8384081" y="2831355"/>
        <a:ext cx="928775" cy="576675"/>
      </dsp:txXfrm>
    </dsp:sp>
    <dsp:sp modelId="{94485937-B0A1-4A59-8C22-5ADAE65A2BE2}">
      <dsp:nvSpPr>
        <dsp:cNvPr id="0" name=""/>
        <dsp:cNvSpPr/>
      </dsp:nvSpPr>
      <dsp:spPr>
        <a:xfrm>
          <a:off x="9437982" y="2711589"/>
          <a:ext cx="964657" cy="61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E2611D-F67A-4C79-87A6-DF1BAEE44919}">
      <dsp:nvSpPr>
        <dsp:cNvPr id="0" name=""/>
        <dsp:cNvSpPr/>
      </dsp:nvSpPr>
      <dsp:spPr>
        <a:xfrm>
          <a:off x="9545166" y="2813414"/>
          <a:ext cx="964657" cy="61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Lie down</a:t>
          </a:r>
          <a:endParaRPr lang="en-SG" sz="1600" kern="1200" dirty="0"/>
        </a:p>
      </dsp:txBody>
      <dsp:txXfrm>
        <a:off x="9563107" y="2831355"/>
        <a:ext cx="928775" cy="576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6C10-A6E4-470C-84A8-59C429593FE7}" type="datetimeFigureOut">
              <a:rPr lang="en-SG" smtClean="0"/>
              <a:t>31/3/2014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0B71-E128-482A-B318-890F716B68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028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6C10-A6E4-470C-84A8-59C429593FE7}" type="datetimeFigureOut">
              <a:rPr lang="en-SG" smtClean="0"/>
              <a:t>31/3/2014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0B71-E128-482A-B318-890F716B68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96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6C10-A6E4-470C-84A8-59C429593FE7}" type="datetimeFigureOut">
              <a:rPr lang="en-SG" smtClean="0"/>
              <a:t>31/3/2014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0B71-E128-482A-B318-890F716B68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91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6C10-A6E4-470C-84A8-59C429593FE7}" type="datetimeFigureOut">
              <a:rPr lang="en-SG" smtClean="0"/>
              <a:t>31/3/2014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0B71-E128-482A-B318-890F716B68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86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6C10-A6E4-470C-84A8-59C429593FE7}" type="datetimeFigureOut">
              <a:rPr lang="en-SG" smtClean="0"/>
              <a:t>31/3/2014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0B71-E128-482A-B318-890F716B68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873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6C10-A6E4-470C-84A8-59C429593FE7}" type="datetimeFigureOut">
              <a:rPr lang="en-SG" smtClean="0"/>
              <a:t>31/3/2014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0B71-E128-482A-B318-890F716B68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85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6C10-A6E4-470C-84A8-59C429593FE7}" type="datetimeFigureOut">
              <a:rPr lang="en-SG" smtClean="0"/>
              <a:t>31/3/2014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0B71-E128-482A-B318-890F716B68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6C10-A6E4-470C-84A8-59C429593FE7}" type="datetimeFigureOut">
              <a:rPr lang="en-SG" smtClean="0"/>
              <a:t>31/3/2014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0B71-E128-482A-B318-890F716B68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746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6C10-A6E4-470C-84A8-59C429593FE7}" type="datetimeFigureOut">
              <a:rPr lang="en-SG" smtClean="0"/>
              <a:t>31/3/2014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0B71-E128-482A-B318-890F716B68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78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6C10-A6E4-470C-84A8-59C429593FE7}" type="datetimeFigureOut">
              <a:rPr lang="en-SG" smtClean="0"/>
              <a:t>31/3/2014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0B71-E128-482A-B318-890F716B68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8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6C10-A6E4-470C-84A8-59C429593FE7}" type="datetimeFigureOut">
              <a:rPr lang="en-SG" smtClean="0"/>
              <a:t>31/3/2014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0B71-E128-482A-B318-890F716B68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669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6C10-A6E4-470C-84A8-59C429593FE7}" type="datetimeFigureOut">
              <a:rPr lang="en-SG" smtClean="0"/>
              <a:t>31/3/2014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0B71-E128-482A-B318-890F716B68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51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3425" y="819882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200" b="1" dirty="0" smtClean="0"/>
              <a:t>Human Activity Recognition And Tracking</a:t>
            </a:r>
            <a:endParaRPr lang="en-SG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85376" y="4597799"/>
            <a:ext cx="4459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dirty="0" smtClean="0"/>
              <a:t>June Quak Ren Feng</a:t>
            </a:r>
            <a:endParaRPr lang="en-SG" sz="4000" b="1" dirty="0"/>
          </a:p>
        </p:txBody>
      </p:sp>
    </p:spTree>
    <p:extLst>
      <p:ext uri="{BB962C8B-B14F-4D97-AF65-F5344CB8AC3E}">
        <p14:creationId xmlns:p14="http://schemas.microsoft.com/office/powerpoint/2010/main" val="419428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Testing Phase</a:t>
            </a:r>
            <a:endParaRPr lang="en-S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22" y="1690688"/>
            <a:ext cx="8014555" cy="4610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51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Recognized </a:t>
            </a:r>
            <a:r>
              <a:rPr lang="en-SG" dirty="0" smtClean="0"/>
              <a:t>Motions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845967"/>
              </p:ext>
            </p:extLst>
          </p:nvPr>
        </p:nvGraphicFramePr>
        <p:xfrm>
          <a:off x="838200" y="13601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37297"/>
              </p:ext>
            </p:extLst>
          </p:nvPr>
        </p:nvGraphicFramePr>
        <p:xfrm>
          <a:off x="1350458" y="1803971"/>
          <a:ext cx="9353400" cy="4626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8133"/>
                <a:gridCol w="3118133"/>
                <a:gridCol w="3117134"/>
              </a:tblGrid>
              <a:tr h="511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Situation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From Lower-level motion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To Lower-level motion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</a:tr>
              <a:tr h="3602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Stand up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Sitting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Standing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</a:tr>
              <a:tr h="360281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Fall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Running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Lying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</a:tr>
              <a:tr h="36028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Walking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Lying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</a:tr>
              <a:tr h="36028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Standing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Lying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</a:tr>
              <a:tr h="36028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Lie down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Sitting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Lying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</a:tr>
              <a:tr h="36028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Standing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Lying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</a:tr>
              <a:tr h="360281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Sit down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Running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Sitting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</a:tr>
              <a:tr h="36028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Standing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Sitting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</a:tr>
              <a:tr h="36028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Walking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Sitting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 smtClean="0"/>
              <a:t>Higher-level Motions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53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My Contributions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Built a system that can recognize continuous and transitional motions using models</a:t>
            </a:r>
          </a:p>
          <a:p>
            <a:r>
              <a:rPr lang="en-SG" dirty="0" smtClean="0"/>
              <a:t>Continuous Motions (Lower-level Motions) – Accuracy of 99.98%</a:t>
            </a:r>
          </a:p>
          <a:p>
            <a:pPr lvl="1"/>
            <a:r>
              <a:rPr lang="en-SG" dirty="0" smtClean="0"/>
              <a:t>Running, Walking, Standing, Lying, Sitting</a:t>
            </a:r>
          </a:p>
          <a:p>
            <a:r>
              <a:rPr lang="en-SG" dirty="0" smtClean="0"/>
              <a:t>Transitional Motions (Higher-level Motions) – Accuracy of 76.25%</a:t>
            </a:r>
          </a:p>
          <a:p>
            <a:pPr lvl="1"/>
            <a:r>
              <a:rPr lang="en-SG" dirty="0" smtClean="0"/>
              <a:t>Sit down, Stand up, Lie down, Fall</a:t>
            </a:r>
          </a:p>
          <a:p>
            <a:r>
              <a:rPr lang="en-SG" dirty="0" smtClean="0"/>
              <a:t>Lower-level Motions were recognized by Hidden Markov Model</a:t>
            </a:r>
          </a:p>
          <a:p>
            <a:r>
              <a:rPr lang="en-SG" dirty="0" smtClean="0"/>
              <a:t>Higher-level Motions were recognized by rule-based system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900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59" y="26421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8800" b="1" dirty="0" smtClean="0"/>
              <a:t>Demo Time</a:t>
            </a:r>
            <a:endParaRPr lang="en-SG" sz="8800" b="1" dirty="0"/>
          </a:p>
        </p:txBody>
      </p:sp>
    </p:spTree>
    <p:extLst>
      <p:ext uri="{BB962C8B-B14F-4D97-AF65-F5344CB8AC3E}">
        <p14:creationId xmlns:p14="http://schemas.microsoft.com/office/powerpoint/2010/main" val="37197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Current Trend </a:t>
            </a:r>
            <a:r>
              <a:rPr lang="en-SG" dirty="0" smtClean="0"/>
              <a:t>on</a:t>
            </a:r>
            <a:r>
              <a:rPr lang="en-SG" dirty="0" smtClean="0"/>
              <a:t> </a:t>
            </a:r>
            <a:r>
              <a:rPr lang="en-SG" dirty="0" smtClean="0"/>
              <a:t>The </a:t>
            </a:r>
            <a:r>
              <a:rPr lang="en-SG" dirty="0" smtClean="0"/>
              <a:t>Number of Elderlies In Singapore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932" y="1690688"/>
            <a:ext cx="9451568" cy="3129365"/>
            <a:chOff x="0" y="0"/>
            <a:chExt cx="4945380" cy="1823085"/>
          </a:xfrm>
        </p:grpSpPr>
        <p:pic>
          <p:nvPicPr>
            <p:cNvPr id="5" name="Picture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23" y="0"/>
              <a:ext cx="4509135" cy="18230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0" y="332423"/>
              <a:ext cx="4945380" cy="403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51476" y="2954534"/>
            <a:ext cx="8636024" cy="1595747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3385470" y="2261298"/>
            <a:ext cx="1813128" cy="693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9" name="Rounded Rectangular Callout 8"/>
          <p:cNvSpPr/>
          <p:nvPr/>
        </p:nvSpPr>
        <p:spPr>
          <a:xfrm>
            <a:off x="1535932" y="4793653"/>
            <a:ext cx="2193155" cy="1248864"/>
          </a:xfrm>
          <a:prstGeom prst="wedgeRoundRectCallout">
            <a:avLst>
              <a:gd name="adj1" fmla="val 68322"/>
              <a:gd name="adj2" fmla="val -19483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SG" kern="1200" dirty="0">
                <a:solidFill>
                  <a:srgbClr val="FF0000"/>
                </a:solidFill>
                <a:effectLst/>
                <a:latin typeface="+mj-lt"/>
                <a:ea typeface="MS Mincho" panose="02020609040205080304" pitchFamily="49" charset="-128"/>
                <a:cs typeface="Arial" panose="020B0604020202020204" pitchFamily="34" charset="0"/>
              </a:rPr>
              <a:t>Total number of elderlies, approximately 353K</a:t>
            </a:r>
            <a:endParaRPr lang="en-SG" sz="3600" dirty="0">
              <a:effectLst/>
              <a:latin typeface="+mj-lt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1244" y="2261298"/>
            <a:ext cx="3209382" cy="693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sp>
        <p:nvSpPr>
          <p:cNvPr id="11" name="Rounded Rectangular Callout 10"/>
          <p:cNvSpPr/>
          <p:nvPr/>
        </p:nvSpPr>
        <p:spPr>
          <a:xfrm>
            <a:off x="8578500" y="4821075"/>
            <a:ext cx="2409000" cy="1194021"/>
          </a:xfrm>
          <a:prstGeom prst="wedgeRoundRectCallout">
            <a:avLst>
              <a:gd name="adj1" fmla="val -42634"/>
              <a:gd name="adj2" fmla="val -20972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  <a:cs typeface="Arial" panose="020B0604020202020204" pitchFamily="34" charset="0"/>
              </a:rPr>
              <a:t>Total number of elderlies, approximately 919K</a:t>
            </a:r>
          </a:p>
        </p:txBody>
      </p:sp>
    </p:spTree>
    <p:extLst>
      <p:ext uri="{BB962C8B-B14F-4D97-AF65-F5344CB8AC3E}">
        <p14:creationId xmlns:p14="http://schemas.microsoft.com/office/powerpoint/2010/main" val="324849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16194" y="2573336"/>
            <a:ext cx="2561269" cy="2565231"/>
            <a:chOff x="5040100" y="224648"/>
            <a:chExt cx="2561269" cy="2565231"/>
          </a:xfrm>
        </p:grpSpPr>
        <p:pic>
          <p:nvPicPr>
            <p:cNvPr id="2050" name="Picture 2" descr="http://mum6kids.files.wordpress.com/2011/04/0511-0908-1722-5910_black_and_white_cartoon_of_a_man_helping_his_elderly_father_clipart_imag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100" y="224648"/>
              <a:ext cx="1678394" cy="2565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Up Arrow 9"/>
            <p:cNvSpPr/>
            <p:nvPr/>
          </p:nvSpPr>
          <p:spPr>
            <a:xfrm>
              <a:off x="6783222" y="1053542"/>
              <a:ext cx="818147" cy="850231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358907" y="2432810"/>
            <a:ext cx="1844863" cy="2624708"/>
            <a:chOff x="7748316" y="224646"/>
            <a:chExt cx="1844863" cy="2624708"/>
          </a:xfrm>
        </p:grpSpPr>
        <p:pic>
          <p:nvPicPr>
            <p:cNvPr id="2052" name="Picture 4" descr="http://www.spotsylvania.k12.va.us/cms/lib09/VA01918722/Centricity/Domain/934/nurse.gi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54" r="31528"/>
            <a:stretch/>
          </p:blipFill>
          <p:spPr bwMode="auto">
            <a:xfrm>
              <a:off x="7748316" y="224646"/>
              <a:ext cx="1026716" cy="2624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Up Arrow 14"/>
            <p:cNvSpPr/>
            <p:nvPr/>
          </p:nvSpPr>
          <p:spPr>
            <a:xfrm rot="10800000">
              <a:off x="8775032" y="1106570"/>
              <a:ext cx="818147" cy="85023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88229" y="2573336"/>
            <a:ext cx="4446521" cy="2284177"/>
            <a:chOff x="496467" y="501890"/>
            <a:chExt cx="4446521" cy="2284177"/>
          </a:xfrm>
        </p:grpSpPr>
        <p:sp>
          <p:nvSpPr>
            <p:cNvPr id="3" name="Up Arrow 2"/>
            <p:cNvSpPr/>
            <p:nvPr/>
          </p:nvSpPr>
          <p:spPr>
            <a:xfrm>
              <a:off x="4124841" y="1218862"/>
              <a:ext cx="818147" cy="850231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054" name="Picture 6" descr="http://thumbs.dreamstime.com/z/walker-races-40587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0882"/>
            <a:stretch/>
          </p:blipFill>
          <p:spPr bwMode="auto">
            <a:xfrm>
              <a:off x="496467" y="501890"/>
              <a:ext cx="3563646" cy="228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Effect of Rising Trend of Elderlies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487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ttp://marionware-hypnotherapy.co.uk/wp-content/uploads/2010/12/webcam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87" y="1026167"/>
            <a:ext cx="2094580" cy="271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dn.sheknows.com/articles/2012/07/teens-with-cell-phon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17" y="387954"/>
            <a:ext cx="3295517" cy="219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findmysoft.com/img/news/Federal-Database-of-the-FAA-Hacked-Confidential-Data-Stol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44" y="3048202"/>
            <a:ext cx="2629877" cy="197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ultiply 11"/>
          <p:cNvSpPr/>
          <p:nvPr/>
        </p:nvSpPr>
        <p:spPr>
          <a:xfrm>
            <a:off x="485978" y="1026167"/>
            <a:ext cx="3343723" cy="382978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082" name="Picture 10" descr="http://i.telegraph.co.uk/multimedia/archive/02250/train-phone_2250743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663" y="394633"/>
            <a:ext cx="3501202" cy="218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.telegraph.co.uk/multimedia/archive/02670/159627312_2670919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6" y="2997793"/>
            <a:ext cx="4348009" cy="27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geek.com/wp-content/uploads/2013/08/Samsung-Galaxy-S-4-white-three-up-front-profile-back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0" t="4686" r="61950" b="4804"/>
          <a:stretch/>
        </p:blipFill>
        <p:spPr bwMode="auto">
          <a:xfrm>
            <a:off x="5158936" y="2580061"/>
            <a:ext cx="2070677" cy="394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Smart Devices Are Created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42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15370" y="3018752"/>
            <a:ext cx="1961148" cy="3615364"/>
            <a:chOff x="525502" y="156961"/>
            <a:chExt cx="2924985" cy="5392192"/>
          </a:xfrm>
        </p:grpSpPr>
        <p:pic>
          <p:nvPicPr>
            <p:cNvPr id="10" name="Picture 9" descr="http://www.geek.com/wp-content/uploads/2013/08/Samsung-Galaxy-S-4-white-three-up-front-profile-ba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0" t="4686" r="61950" b="4804"/>
            <a:stretch/>
          </p:blipFill>
          <p:spPr bwMode="auto">
            <a:xfrm>
              <a:off x="525502" y="156961"/>
              <a:ext cx="2829314" cy="5392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2805587" y="3370731"/>
              <a:ext cx="644900" cy="720732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46065" y="3018751"/>
            <a:ext cx="1861323" cy="3346189"/>
            <a:chOff x="5131345" y="345455"/>
            <a:chExt cx="3020656" cy="5392192"/>
          </a:xfrm>
        </p:grpSpPr>
        <p:pic>
          <p:nvPicPr>
            <p:cNvPr id="5" name="Picture 4" descr="http://www.geek.com/wp-content/uploads/2013/08/Samsung-Galaxy-S-4-white-three-up-front-profile-ba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0" t="4686" r="61950" b="4804"/>
            <a:stretch/>
          </p:blipFill>
          <p:spPr bwMode="auto">
            <a:xfrm>
              <a:off x="5131345" y="345455"/>
              <a:ext cx="2829314" cy="5392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7507101" y="1192307"/>
              <a:ext cx="644900" cy="720732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Samsung Galaxy S4 Sensors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1540886" y="1782860"/>
            <a:ext cx="2510117" cy="777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Accelerometer</a:t>
            </a:r>
            <a:endParaRPr lang="en-SG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7603182" y="1808675"/>
            <a:ext cx="2510117" cy="777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Gyroscope</a:t>
            </a:r>
            <a:endParaRPr lang="en-SG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4572034" y="1498047"/>
            <a:ext cx="2510117" cy="1362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Linear Accelerometer</a:t>
            </a:r>
            <a:endParaRPr lang="en-SG" sz="2800" dirty="0"/>
          </a:p>
        </p:txBody>
      </p:sp>
      <p:sp>
        <p:nvSpPr>
          <p:cNvPr id="18" name="Down Arrow 17"/>
          <p:cNvSpPr/>
          <p:nvPr/>
        </p:nvSpPr>
        <p:spPr>
          <a:xfrm rot="20591865">
            <a:off x="2820929" y="2568500"/>
            <a:ext cx="485121" cy="26310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Down Arrow 18"/>
          <p:cNvSpPr/>
          <p:nvPr/>
        </p:nvSpPr>
        <p:spPr>
          <a:xfrm rot="19429164">
            <a:off x="8829708" y="2581919"/>
            <a:ext cx="485121" cy="11540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Down Arrow 19"/>
          <p:cNvSpPr/>
          <p:nvPr/>
        </p:nvSpPr>
        <p:spPr>
          <a:xfrm rot="2638955">
            <a:off x="4649427" y="2531563"/>
            <a:ext cx="629874" cy="315782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24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77" y="376517"/>
            <a:ext cx="10897972" cy="6176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7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81" y="753035"/>
            <a:ext cx="7944036" cy="5611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39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Methodologies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800212"/>
              </p:ext>
            </p:extLst>
          </p:nvPr>
        </p:nvGraphicFramePr>
        <p:xfrm>
          <a:off x="1710017" y="3703536"/>
          <a:ext cx="8771965" cy="2513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313043" y="2101506"/>
            <a:ext cx="5565913" cy="13705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b="1" dirty="0" smtClean="0"/>
              <a:t>Hidden Markov Models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281398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Training &amp; Pre-processing Phases</a:t>
            </a:r>
            <a:endParaRPr lang="en-SG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9" y="1690688"/>
            <a:ext cx="10921161" cy="4718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77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187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Mincho</vt:lpstr>
      <vt:lpstr>Arial</vt:lpstr>
      <vt:lpstr>Calibri</vt:lpstr>
      <vt:lpstr>Calibri Light</vt:lpstr>
      <vt:lpstr>Times New Roman</vt:lpstr>
      <vt:lpstr>Office Theme</vt:lpstr>
      <vt:lpstr>PowerPoint Presentation</vt:lpstr>
      <vt:lpstr>Current Trend on The Number of Elderlies In Singapore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Methodologies</vt:lpstr>
      <vt:lpstr>Training &amp; Pre-processing Phases</vt:lpstr>
      <vt:lpstr>Testing Phase</vt:lpstr>
      <vt:lpstr>Recognized Motions</vt:lpstr>
      <vt:lpstr>Higher-level Motions</vt:lpstr>
      <vt:lpstr>My Contributions</vt:lpstr>
      <vt:lpstr>Demo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#JUNE QUAK REN FENG#</dc:creator>
  <cp:lastModifiedBy>#JUNE QUAK REN FENG#</cp:lastModifiedBy>
  <cp:revision>21</cp:revision>
  <dcterms:created xsi:type="dcterms:W3CDTF">2014-03-30T14:51:24Z</dcterms:created>
  <dcterms:modified xsi:type="dcterms:W3CDTF">2014-03-31T12:03:29Z</dcterms:modified>
</cp:coreProperties>
</file>