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Low Level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Duration:</a:t>
            </a:r>
            <a:r>
              <a:rPr lang="en-US" dirty="0" smtClean="0"/>
              <a:t> 15 mins / activity</a:t>
            </a:r>
          </a:p>
          <a:p>
            <a:r>
              <a:rPr lang="en-US" b="1" dirty="0" smtClean="0"/>
              <a:t>Activities:</a:t>
            </a:r>
            <a:endParaRPr lang="en-US" b="1" dirty="0"/>
          </a:p>
          <a:p>
            <a:pPr lvl="1"/>
            <a:r>
              <a:rPr lang="en-US" dirty="0" smtClean="0"/>
              <a:t>Walking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Laying down</a:t>
            </a:r>
          </a:p>
          <a:p>
            <a:pPr lvl="1"/>
            <a:r>
              <a:rPr lang="en-US" dirty="0" smtClean="0"/>
              <a:t>Sitting</a:t>
            </a:r>
          </a:p>
          <a:p>
            <a:pPr lvl="1"/>
            <a:r>
              <a:rPr lang="en-US" dirty="0" smtClean="0"/>
              <a:t>Standing</a:t>
            </a:r>
          </a:p>
          <a:p>
            <a:pPr lvl="1"/>
            <a:r>
              <a:rPr lang="en-US" dirty="0" smtClean="0"/>
              <a:t>Brushing</a:t>
            </a:r>
          </a:p>
          <a:p>
            <a:pPr lvl="1"/>
            <a:r>
              <a:rPr lang="en-US" dirty="0" smtClean="0"/>
              <a:t>Typing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Mean</a:t>
                </a:r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Entropy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Correlation</a:t>
                </a:r>
              </a:p>
              <a:p>
                <a:pPr lvl="1"/>
                <a:r>
                  <a:rPr lang="en-US" dirty="0" smtClean="0"/>
                  <a:t>Any possible correlations between two fields of the </a:t>
                </a:r>
                <a:r>
                  <a:rPr lang="en-US" b="1" u="sng" dirty="0" smtClean="0"/>
                  <a:t>same </a:t>
                </a:r>
                <a:r>
                  <a:rPr lang="en-US" dirty="0" smtClean="0"/>
                  <a:t>sensor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SVM</a:t>
            </a:r>
            <a:endParaRPr lang="en-US" dirty="0" smtClean="0"/>
          </a:p>
          <a:p>
            <a:r>
              <a:rPr lang="en-US" b="1" dirty="0" smtClean="0"/>
              <a:t>Naive Bayes</a:t>
            </a:r>
          </a:p>
          <a:p>
            <a:r>
              <a:rPr lang="en-US" b="1" dirty="0" smtClean="0"/>
              <a:t>Random Forest</a:t>
            </a:r>
          </a:p>
          <a:p>
            <a:r>
              <a:rPr lang="en-US" b="1" dirty="0" smtClean="0"/>
              <a:t>Neural Network</a:t>
            </a:r>
          </a:p>
          <a:p>
            <a:r>
              <a:rPr lang="en-US" b="1" dirty="0" smtClean="0"/>
              <a:t>Ensemble of the methods above</a:t>
            </a:r>
          </a:p>
          <a:p>
            <a:pPr lvl="1"/>
            <a:r>
              <a:rPr lang="en-US" dirty="0" smtClean="0"/>
              <a:t>Majority voting</a:t>
            </a:r>
          </a:p>
          <a:p>
            <a:pPr lvl="1"/>
            <a:r>
              <a:rPr lang="en-US" dirty="0" smtClean="0"/>
              <a:t>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Human Activity Recognition</vt:lpstr>
      <vt:lpstr>Objectives</vt:lpstr>
      <vt:lpstr>Low Level Activities</vt:lpstr>
      <vt:lpstr>Features</vt:lpstr>
      <vt:lpstr>Models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1</cp:revision>
  <dcterms:created xsi:type="dcterms:W3CDTF">2016-09-28T16:30:41Z</dcterms:created>
  <dcterms:modified xsi:type="dcterms:W3CDTF">2016-09-28T16:36:32Z</dcterms:modified>
</cp:coreProperties>
</file>