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1630"/>
  </p:normalViewPr>
  <p:slideViewPr>
    <p:cSldViewPr snapToGrid="0" snapToObjects="1">
      <p:cViewPr>
        <p:scale>
          <a:sx n="144" d="100"/>
          <a:sy n="144" d="100"/>
        </p:scale>
        <p:origin x="144" y="-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43DB1-3454-AB4E-A2F7-083942AD4AD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3912D-219C-6C43-ACEF-0C2D0D6A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 Data collection</a:t>
            </a:r>
            <a:r>
              <a:rPr lang="en-US" baseline="0" dirty="0" smtClean="0"/>
              <a:t> process </a:t>
            </a:r>
            <a:r>
              <a:rPr lang="en-US" baseline="0" dirty="0" smtClean="0">
                <a:sym typeface="Wingdings"/>
              </a:rPr>
              <a:t> documentation</a:t>
            </a:r>
            <a:endParaRPr lang="en-US" dirty="0" smtClean="0"/>
          </a:p>
          <a:p>
            <a:r>
              <a:rPr lang="en-US" dirty="0" smtClean="0"/>
              <a:t>=</a:t>
            </a:r>
            <a:r>
              <a:rPr lang="en-US" baseline="0" dirty="0" smtClean="0"/>
              <a:t> Activity description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Versus available data </a:t>
            </a:r>
            <a:r>
              <a:rPr lang="en-US" baseline="0" dirty="0" err="1" smtClean="0"/>
              <a:t>currentls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3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2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0E75-F84B-F342-8F11-D007000D2CC1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Smartphone based Human Activity Recognition</a:t>
            </a:r>
          </a:p>
          <a:p>
            <a:r>
              <a:rPr lang="en-US" dirty="0" smtClean="0"/>
              <a:t>Smartwatch based Human Activity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Activities Collected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962985"/>
              </p:ext>
            </p:extLst>
          </p:nvPr>
        </p:nvGraphicFramePr>
        <p:xfrm>
          <a:off x="1471832" y="1797490"/>
          <a:ext cx="92483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1414389"/>
                <a:gridCol w="3843411"/>
                <a:gridCol w="13616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Activities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Duration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Activities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Duration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Walking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Typing (keyboard, sitting)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minutes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Running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Writing (pencil,</a:t>
                      </a:r>
                      <a:r>
                        <a:rPr lang="en-US" b="1" baseline="0" dirty="0" smtClean="0"/>
                        <a:t> sitting)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minutes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Lying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Reading (book, sitting)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minutes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Eating (sitting)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 minutes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Standing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Food Preparation (pseudo)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Going Upstairs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Folding (clothes, standing)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minutes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Going Downstairs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Sweeping the Floor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minutes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Brushing (standing)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  <a:r>
                        <a:rPr lang="en-US" baseline="0" dirty="0" smtClean="0"/>
                        <a:t> minutes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29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Raw Data Graphs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web viewer build using 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6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next?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Analyzing the graphs</a:t>
            </a:r>
          </a:p>
          <a:p>
            <a:r>
              <a:rPr lang="en-US" dirty="0" smtClean="0"/>
              <a:t>Features extraction (and possibly normalization)</a:t>
            </a:r>
          </a:p>
        </p:txBody>
      </p:sp>
    </p:spTree>
    <p:extLst>
      <p:ext uri="{BB962C8B-B14F-4D97-AF65-F5344CB8AC3E}">
        <p14:creationId xmlns:p14="http://schemas.microsoft.com/office/powerpoint/2010/main" val="36530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139</Words>
  <Application>Microsoft Macintosh PowerPoint</Application>
  <PresentationFormat>Widescreen</PresentationFormat>
  <Paragraphs>51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Wingdings</vt:lpstr>
      <vt:lpstr>Arial</vt:lpstr>
      <vt:lpstr>Office Theme</vt:lpstr>
      <vt:lpstr>Human Activity Recognition</vt:lpstr>
      <vt:lpstr>Objectives</vt:lpstr>
      <vt:lpstr>Activities Collected</vt:lpstr>
      <vt:lpstr>Raw Data Graphs</vt:lpstr>
      <vt:lpstr>What’s next?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#EDWIN CANDINEGARA#</dc:creator>
  <cp:lastModifiedBy>#EDWIN CANDINEGARA#</cp:lastModifiedBy>
  <cp:revision>7</cp:revision>
  <dcterms:created xsi:type="dcterms:W3CDTF">2016-09-28T16:30:41Z</dcterms:created>
  <dcterms:modified xsi:type="dcterms:W3CDTF">2016-10-06T03:48:37Z</dcterms:modified>
</cp:coreProperties>
</file>