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6" r:id="rId4"/>
    <p:sldId id="281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238"/>
  </p:normalViewPr>
  <p:slideViewPr>
    <p:cSldViewPr snapToGrid="0" snapToObjects="1">
      <p:cViewPr>
        <p:scale>
          <a:sx n="92" d="100"/>
          <a:sy n="92" d="100"/>
        </p:scale>
        <p:origin x="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 testing</a:t>
            </a:r>
          </a:p>
          <a:p>
            <a:r>
              <a:rPr lang="en-US" dirty="0" smtClean="0"/>
              <a:t>Domain Transfer Learning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Collect data from one set of SP and SW</a:t>
            </a:r>
          </a:p>
          <a:p>
            <a:r>
              <a:rPr lang="en-US" baseline="0" dirty="0" smtClean="0"/>
              <a:t>- Test it using another set of SP and 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Experiments (5-folds</a:t>
            </a:r>
            <a:r>
              <a:rPr lang="en-US" sz="3200" b="1" dirty="0" smtClean="0"/>
              <a:t>) </a:t>
            </a:r>
            <a:r>
              <a:rPr lang="en-US" sz="3200" b="1" dirty="0" smtClean="0">
                <a:sym typeface="Wingdings"/>
              </a:rPr>
              <a:t> including Food Preparation</a:t>
            </a:r>
            <a:r>
              <a:rPr lang="en-US" sz="3200" b="1" dirty="0" smtClean="0"/>
              <a:t>:</a:t>
            </a:r>
            <a:endParaRPr lang="en-US" sz="3200" b="1" dirty="0" smtClean="0"/>
          </a:p>
          <a:p>
            <a:pPr lvl="1"/>
            <a:r>
              <a:rPr lang="en-US" sz="2800" dirty="0" smtClean="0"/>
              <a:t>Random Forest</a:t>
            </a:r>
          </a:p>
          <a:p>
            <a:pPr lvl="1"/>
            <a:r>
              <a:rPr lang="en-US" sz="2800" dirty="0" smtClean="0"/>
              <a:t>SVM</a:t>
            </a:r>
            <a:endParaRPr lang="en-US" sz="2800" dirty="0" smtClean="0"/>
          </a:p>
          <a:p>
            <a:pPr lvl="1"/>
            <a:r>
              <a:rPr lang="en-US" sz="2800" dirty="0" smtClean="0"/>
              <a:t>MLP Neural </a:t>
            </a:r>
            <a:r>
              <a:rPr lang="en-US" sz="2800" dirty="0" smtClean="0"/>
              <a:t>Network (in progress)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6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 Comparison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0158"/>
          </a:xfrm>
        </p:spPr>
        <p:txBody>
          <a:bodyPr>
            <a:normAutofit/>
          </a:bodyPr>
          <a:lstStyle/>
          <a:p>
            <a:r>
              <a:rPr lang="en-US" dirty="0" smtClean="0"/>
              <a:t>10 Hz, 2 seconds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629265"/>
                  </p:ext>
                </p:extLst>
              </p:nvPr>
            </p:nvGraphicFramePr>
            <p:xfrm>
              <a:off x="1117600" y="2460784"/>
              <a:ext cx="1022815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6691"/>
                    <a:gridCol w="2286000"/>
                    <a:gridCol w="2258291"/>
                    <a:gridCol w="2257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97.83%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0.33% 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93.34%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0.92%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94.05%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0.63%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100)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97.55%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88.29%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1.16%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90.61%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1.11%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</a:t>
                          </a:r>
                          <a:r>
                            <a:rPr lang="en-US" sz="2400" smtClean="0"/>
                            <a:t>Layer </a:t>
                          </a:r>
                          <a:r>
                            <a:rPr lang="en-US" sz="2400" smtClean="0"/>
                            <a:t>Perceptron (IN PROGRESS)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629265"/>
                  </p:ext>
                </p:extLst>
              </p:nvPr>
            </p:nvGraphicFramePr>
            <p:xfrm>
              <a:off x="1117600" y="2460784"/>
              <a:ext cx="1022815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6691"/>
                    <a:gridCol w="2286000"/>
                    <a:gridCol w="2258291"/>
                    <a:gridCol w="2257168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400" t="-186842" r="-198667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784" t="-186842" r="-101351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2830" t="-186842" r="-1078" b="-30657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100)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400" t="-290667" r="-19866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784" t="-290667" r="-101351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2830" t="-290667" r="-1078" b="-21066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</a:t>
                          </a:r>
                          <a:r>
                            <a:rPr lang="en-US" sz="2400" smtClean="0"/>
                            <a:t>Layer </a:t>
                          </a:r>
                          <a:r>
                            <a:rPr lang="en-US" sz="2400" smtClean="0"/>
                            <a:t>Perceptron (IN PROGRESS)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400" t="-217037" r="-198667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784" t="-217037" r="-101351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2830" t="-217037" r="-1078" b="-17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58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Gather friends’ data </a:t>
            </a:r>
            <a:r>
              <a:rPr lang="en-US" dirty="0" smtClean="0"/>
              <a:t>(</a:t>
            </a:r>
            <a:r>
              <a:rPr lang="en-US" i="1" u="sng" dirty="0" smtClean="0"/>
              <a:t>focus more on this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Finishing one friend’s data</a:t>
            </a:r>
          </a:p>
          <a:p>
            <a:r>
              <a:rPr lang="en-US" b="1" dirty="0" smtClean="0"/>
              <a:t>Building a mechanism to easily train using a set of individuals’ data and test on another individual’s data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194</Words>
  <Application>Microsoft Macintosh PowerPoint</Application>
  <PresentationFormat>Widescreen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Results</vt:lpstr>
      <vt:lpstr>Complete Comparison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Microsoft Office User</cp:lastModifiedBy>
  <cp:revision>65</cp:revision>
  <dcterms:created xsi:type="dcterms:W3CDTF">2016-09-28T16:30:41Z</dcterms:created>
  <dcterms:modified xsi:type="dcterms:W3CDTF">2016-11-02T16:11:05Z</dcterms:modified>
</cp:coreProperties>
</file>