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6" r:id="rId4"/>
    <p:sldId id="281" r:id="rId5"/>
    <p:sldId id="284" r:id="rId6"/>
    <p:sldId id="283" r:id="rId7"/>
    <p:sldId id="28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4201"/>
  </p:normalViewPr>
  <p:slideViewPr>
    <p:cSldViewPr snapToGrid="0" snapToObjects="1">
      <p:cViewPr>
        <p:scale>
          <a:sx n="92" d="100"/>
          <a:sy n="92" d="100"/>
        </p:scale>
        <p:origin x="8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 testing</a:t>
            </a:r>
          </a:p>
          <a:p>
            <a:r>
              <a:rPr lang="en-US" dirty="0" smtClean="0"/>
              <a:t>Domain Transfer Learning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Collect data from one set of SP and SW</a:t>
            </a:r>
          </a:p>
          <a:p>
            <a:r>
              <a:rPr lang="en-US" baseline="0" dirty="0" smtClean="0"/>
              <a:t>- Test it using another set of SP and SW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Timeline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9" y="1690688"/>
            <a:ext cx="11546142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done?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56508"/>
            <a:ext cx="10515600" cy="4738255"/>
          </a:xfrm>
        </p:spPr>
        <p:txBody>
          <a:bodyPr>
            <a:normAutofit/>
          </a:bodyPr>
          <a:lstStyle/>
          <a:p>
            <a:r>
              <a:rPr lang="en-US" b="1" dirty="0" smtClean="0"/>
              <a:t>Code rewriting from scratch</a:t>
            </a:r>
          </a:p>
          <a:p>
            <a:pPr lvl="1"/>
            <a:r>
              <a:rPr lang="en-US" dirty="0" smtClean="0"/>
              <a:t>Python for server and Machine Learning stuffs</a:t>
            </a:r>
          </a:p>
          <a:p>
            <a:pPr lvl="1"/>
            <a:r>
              <a:rPr lang="en-US" dirty="0" smtClean="0"/>
              <a:t>Java for Smartphone</a:t>
            </a:r>
          </a:p>
          <a:p>
            <a:pPr lvl="1"/>
            <a:r>
              <a:rPr lang="en-US" dirty="0" smtClean="0"/>
              <a:t>HTML, CSS, and </a:t>
            </a:r>
            <a:r>
              <a:rPr lang="en-US" dirty="0" err="1" smtClean="0"/>
              <a:t>Javascript</a:t>
            </a:r>
            <a:r>
              <a:rPr lang="en-US" dirty="0" smtClean="0"/>
              <a:t> for Smartwatch</a:t>
            </a:r>
          </a:p>
          <a:p>
            <a:r>
              <a:rPr lang="en-US" b="1" dirty="0" smtClean="0"/>
              <a:t>Ready to use data pipeline</a:t>
            </a:r>
            <a:endParaRPr lang="en-US" b="1" dirty="0" smtClean="0"/>
          </a:p>
          <a:p>
            <a:pPr lvl="1"/>
            <a:r>
              <a:rPr lang="en-US" dirty="0" smtClean="0"/>
              <a:t>Data collection, data sampling, data segmenting, features generation, model training, model testing (K-Folds cross validation)</a:t>
            </a:r>
          </a:p>
          <a:p>
            <a:r>
              <a:rPr lang="en-US" b="1" dirty="0" smtClean="0"/>
              <a:t>Initial model trained using my own data with different kind of classifiers</a:t>
            </a:r>
          </a:p>
          <a:p>
            <a:pPr lvl="1"/>
            <a:r>
              <a:rPr lang="en-US" dirty="0" smtClean="0"/>
              <a:t>Random Forest, SVM, Naive Bayes, Multi Layer Perceptron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done?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56508"/>
            <a:ext cx="10515600" cy="4738255"/>
          </a:xfrm>
        </p:spPr>
        <p:txBody>
          <a:bodyPr>
            <a:normAutofit/>
          </a:bodyPr>
          <a:lstStyle/>
          <a:p>
            <a:r>
              <a:rPr lang="en-US" b="1" dirty="0"/>
              <a:t>A simple data </a:t>
            </a:r>
            <a:r>
              <a:rPr lang="en-US" b="1" dirty="0" smtClean="0"/>
              <a:t>visualizer</a:t>
            </a:r>
          </a:p>
          <a:p>
            <a:pPr lvl="1"/>
            <a:r>
              <a:rPr lang="en-US" dirty="0" smtClean="0"/>
              <a:t>Need to be updated </a:t>
            </a:r>
            <a:r>
              <a:rPr lang="en-US" dirty="0"/>
              <a:t>since the last time because the </a:t>
            </a:r>
            <a:r>
              <a:rPr lang="en-US" dirty="0" smtClean="0"/>
              <a:t>file name format </a:t>
            </a:r>
            <a:r>
              <a:rPr lang="en-US" dirty="0"/>
              <a:t>keeps </a:t>
            </a:r>
            <a:r>
              <a:rPr lang="en-US" dirty="0" smtClean="0"/>
              <a:t>changing</a:t>
            </a:r>
            <a:endParaRPr lang="en-US" dirty="0"/>
          </a:p>
          <a:p>
            <a:r>
              <a:rPr lang="en-US" b="1" dirty="0"/>
              <a:t>Gathered full data from one friend (15 activities, 6 mins each)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data combination of Smartphone and Smartwatch increases the prediction accuracy</a:t>
            </a:r>
          </a:p>
          <a:p>
            <a:pPr lvl="1"/>
            <a:r>
              <a:rPr lang="en-US" dirty="0"/>
              <a:t>Model trained only using the Smartwatch data is better than if it is trained using the Smartphone only</a:t>
            </a:r>
          </a:p>
          <a:p>
            <a:pPr lvl="1"/>
            <a:r>
              <a:rPr lang="en-US" dirty="0"/>
              <a:t>Most likely because most activities are focused on </a:t>
            </a:r>
            <a:r>
              <a:rPr lang="en-US" dirty="0" smtClean="0"/>
              <a:t>hand-activities</a:t>
            </a:r>
            <a:endParaRPr lang="en-US" b="1" dirty="0" smtClean="0"/>
          </a:p>
          <a:p>
            <a:r>
              <a:rPr lang="en-US" b="1" dirty="0" smtClean="0"/>
              <a:t>Using only accelerometer data may be sufficient to get high accuracy</a:t>
            </a:r>
          </a:p>
          <a:p>
            <a:pPr lvl="1"/>
            <a:r>
              <a:rPr lang="en-US" dirty="0" smtClean="0"/>
              <a:t>Need to verify by doing LOO CV</a:t>
            </a:r>
          </a:p>
          <a:p>
            <a:r>
              <a:rPr lang="en-US" b="1" dirty="0" smtClean="0"/>
              <a:t>Bigger window size increases the accuracy</a:t>
            </a:r>
          </a:p>
          <a:p>
            <a:pPr lvl="1"/>
            <a:r>
              <a:rPr lang="en-US" dirty="0" smtClean="0"/>
              <a:t>More context is captured by the features and hence the model</a:t>
            </a:r>
          </a:p>
        </p:txBody>
      </p:sp>
    </p:spTree>
    <p:extLst>
      <p:ext uri="{BB962C8B-B14F-4D97-AF65-F5344CB8AC3E}">
        <p14:creationId xmlns:p14="http://schemas.microsoft.com/office/powerpoint/2010/main" val="11540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Performance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activities, Sampling @ 10 Hz, Window size = 2s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544055"/>
                  </p:ext>
                </p:extLst>
              </p:nvPr>
            </p:nvGraphicFramePr>
            <p:xfrm>
              <a:off x="1117600" y="2460784"/>
              <a:ext cx="1022815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6691"/>
                    <a:gridCol w="2286000"/>
                    <a:gridCol w="2258291"/>
                    <a:gridCol w="22571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97.83%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0.33% 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93.34%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0.92%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94.05%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0.63%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100)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97.55%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88.29%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1.16%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90.61%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1.11%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Gaussian Naive</a:t>
                          </a:r>
                          <a:r>
                            <a:rPr lang="en-US" sz="2400" baseline="0" dirty="0" smtClean="0"/>
                            <a:t>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Multinomial</a:t>
                          </a:r>
                          <a:r>
                            <a:rPr lang="en-US" sz="2400" baseline="0" dirty="0" smtClean="0"/>
                            <a:t> Naive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Layer Perceptron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544055"/>
                  </p:ext>
                </p:extLst>
              </p:nvPr>
            </p:nvGraphicFramePr>
            <p:xfrm>
              <a:off x="1117600" y="2460784"/>
              <a:ext cx="1022815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6691"/>
                    <a:gridCol w="2286000"/>
                    <a:gridCol w="2258291"/>
                    <a:gridCol w="2257168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400" t="-189333" r="-198667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784" t="-189333" r="-10135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2830" t="-189333" r="-1078" b="-4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100)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400" t="-285526" r="-198667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784" t="-285526" r="-10135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2830" t="-285526" r="-1078" b="-32631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Gaussian Naive</a:t>
                          </a:r>
                          <a:r>
                            <a:rPr lang="en-US" sz="2400" baseline="0" dirty="0" smtClean="0"/>
                            <a:t>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Multinomial</a:t>
                          </a:r>
                          <a:r>
                            <a:rPr lang="en-US" sz="2400" baseline="0" dirty="0" smtClean="0"/>
                            <a:t> Naive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Layer Perceptron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777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 do in December?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2-3 more </a:t>
            </a:r>
            <a:r>
              <a:rPr lang="en-US" dirty="0" smtClean="0"/>
              <a:t>friends’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Perform LOO Cross Validation</a:t>
            </a:r>
            <a:endParaRPr lang="en-US" dirty="0"/>
          </a:p>
          <a:p>
            <a:r>
              <a:rPr lang="en-US" dirty="0" smtClean="0"/>
              <a:t>Start thinking and developing the real-time recognition system</a:t>
            </a:r>
          </a:p>
          <a:p>
            <a:r>
              <a:rPr lang="en-US" dirty="0" smtClean="0"/>
              <a:t>Interim report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359</Words>
  <Application>Microsoft Macintosh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Arial</vt:lpstr>
      <vt:lpstr>Office Theme</vt:lpstr>
      <vt:lpstr>Human Activity Recognition</vt:lpstr>
      <vt:lpstr>Objectives</vt:lpstr>
      <vt:lpstr>Project Timeline</vt:lpstr>
      <vt:lpstr>What’s done?</vt:lpstr>
      <vt:lpstr>What’s done?</vt:lpstr>
      <vt:lpstr>Observations</vt:lpstr>
      <vt:lpstr>Model Performance Comparison</vt:lpstr>
      <vt:lpstr>What to do in December?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68</cp:revision>
  <dcterms:created xsi:type="dcterms:W3CDTF">2016-09-28T16:30:41Z</dcterms:created>
  <dcterms:modified xsi:type="dcterms:W3CDTF">2016-11-05T15:58:21Z</dcterms:modified>
</cp:coreProperties>
</file>