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/>
    <p:restoredTop sz="94681"/>
  </p:normalViewPr>
  <p:slideViewPr>
    <p:cSldViewPr snapToGrid="0" snapToObjects="1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64.97%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/>
                            <a:t>81.55%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81552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/>
                            <a:t>81.55%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72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605637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22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What’s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CSP?</a:t>
            </a:r>
          </a:p>
          <a:p>
            <a:pPr lvl="1"/>
            <a:r>
              <a:rPr lang="en-US" dirty="0" smtClean="0"/>
              <a:t>Not sure how it works and how it can be applied since most applications are in the area of EEG</a:t>
            </a:r>
          </a:p>
          <a:p>
            <a:r>
              <a:rPr lang="en-US" b="1" dirty="0" smtClean="0"/>
              <a:t>Different features?</a:t>
            </a:r>
          </a:p>
          <a:p>
            <a:pPr lvl="1"/>
            <a:r>
              <a:rPr lang="en-US" dirty="0" smtClean="0"/>
              <a:t>Should we reduce the target number of subjects to 15 persons?</a:t>
            </a:r>
          </a:p>
          <a:p>
            <a:pPr lvl="1"/>
            <a:r>
              <a:rPr lang="en-US" dirty="0" smtClean="0"/>
              <a:t>Only then, we can really find out which features improve the results</a:t>
            </a:r>
          </a:p>
          <a:p>
            <a:pPr lvl="1"/>
            <a:r>
              <a:rPr lang="en-US" b="1" i="1" u="sng" dirty="0" smtClean="0"/>
              <a:t>Try including barometer </a:t>
            </a:r>
            <a:r>
              <a:rPr lang="en-US" dirty="0" smtClean="0">
                <a:sym typeface="Wingdings"/>
              </a:rPr>
              <a:t> may help in differentiating running, walking, going downstairs/upstairs</a:t>
            </a:r>
            <a:endParaRPr lang="en-US" dirty="0" smtClean="0"/>
          </a:p>
          <a:p>
            <a:r>
              <a:rPr lang="en-US" b="1" dirty="0" smtClean="0"/>
              <a:t>Implementing the smoothing in the real time application</a:t>
            </a:r>
          </a:p>
          <a:p>
            <a:r>
              <a:rPr lang="en-US" b="1" dirty="0" smtClean="0"/>
              <a:t>Interim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794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11 </a:t>
            </a:r>
            <a:r>
              <a:rPr lang="en-US" dirty="0" smtClean="0"/>
              <a:t>persons </a:t>
            </a:r>
            <a:r>
              <a:rPr lang="mr-IN" dirty="0" smtClean="0"/>
              <a:t>–</a:t>
            </a:r>
            <a:r>
              <a:rPr lang="en-US" dirty="0" smtClean="0"/>
              <a:t> including myself </a:t>
            </a:r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 smtClean="0"/>
              <a:t>males,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53126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11 </a:t>
            </a:r>
            <a:r>
              <a:rPr lang="en-US" b="1" dirty="0" smtClean="0"/>
              <a:t>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89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5-Fold CV (</a:t>
            </a:r>
            <a:r>
              <a:rPr lang="en-US" sz="4000" b="1" i="1" u="sng" dirty="0" smtClean="0"/>
              <a:t>11</a:t>
            </a:r>
            <a:r>
              <a:rPr lang="en-US" sz="4000" b="1" dirty="0" smtClean="0"/>
              <a:t> persons) </a:t>
            </a:r>
            <a:r>
              <a:rPr lang="mr-IN" sz="4000" b="1" dirty="0" smtClean="0"/>
              <a:t>–</a:t>
            </a:r>
            <a:r>
              <a:rPr lang="en-US" sz="4000" b="1" dirty="0" smtClean="0"/>
              <a:t> CORRELATION ACC_MAG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81.82%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3277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87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(NEW)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74.93%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64.57%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87.07%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67893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93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58600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57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</a:t>
            </a:r>
            <a:r>
              <a:rPr lang="en-US" b="1" i="1" u="sng" dirty="0" smtClean="0"/>
              <a:t>CORR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818</Words>
  <Application>Microsoft Macintosh PowerPoint</Application>
  <PresentationFormat>Widescreen</PresentationFormat>
  <Paragraphs>253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PowerPoint Presentation</vt:lpstr>
      <vt:lpstr>Data Collection</vt:lpstr>
      <vt:lpstr>KFOLD 11 Persons Results</vt:lpstr>
      <vt:lpstr>5-Fold CV on Combined Dataset (11 persons)</vt:lpstr>
      <vt:lpstr>5-Fold CV (11 persons) – CORRELATION ACC_MAG</vt:lpstr>
      <vt:lpstr>LOO 11 PERSONS (NEW)</vt:lpstr>
      <vt:lpstr>PowerPoint Presentation</vt:lpstr>
      <vt:lpstr>PowerPoint Presentation</vt:lpstr>
      <vt:lpstr>LOO 11 PERSONS (CORR)</vt:lpstr>
      <vt:lpstr>PowerPoint Presentation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5</cp:revision>
  <dcterms:created xsi:type="dcterms:W3CDTF">2017-01-04T19:31:39Z</dcterms:created>
  <dcterms:modified xsi:type="dcterms:W3CDTF">2017-01-04T19:37:04Z</dcterms:modified>
</cp:coreProperties>
</file>