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A1C"/>
    <a:srgbClr val="377EB8"/>
    <a:srgbClr val="4DAF4A"/>
    <a:srgbClr val="52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40C4-F015-38AF-69EF-F0B77A1C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AAB95-D02C-6DC2-88FB-6CB13F98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222D-B089-1DF9-FB68-580239D1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D92B-374F-7FD1-5A39-F231D803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67B1-474C-6BEA-2903-5A26B794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8F2-207C-732B-EBC6-02A37F21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6C36A-B538-D7B3-79A9-27465BAF2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F6D9-C446-E05E-FFC8-C8260400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134E-E5C8-51A5-79FF-390F4875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AF59-A8FE-3B28-A995-48398A6B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7A1EF-F9EB-8019-E9D4-3F4A0F17D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1D258-F8C3-5461-1C2F-F477A2FF7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D441-8530-6A2E-E2B3-1A5159DD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965-63C0-81E1-04B5-DF1AA1DA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5F34-114C-4D49-A954-4705C2E3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5652-4278-5EDB-2948-5C2A923A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6D16-C4FD-0832-7E39-B6160F24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13A6-6289-E5C7-2737-F7599DFD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B03-9B24-6499-119F-8B7DCF26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57F6-6641-F919-FAB5-06A2D52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81D3-E3B1-8AFF-ECC5-8B9BFF0B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2F59-ABA2-741F-6824-F2E0B3FD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8319-3DA9-881B-A863-2F0D6BE4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019E-FDD7-D370-DAB9-F79E3DE4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F2B8-C0B2-ADD7-5AE8-5DD0B4FD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88A0-8BD2-88D5-8D0D-DBC1399C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BB17-19C2-A295-6429-D08453E60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E751-96DC-A1DA-B15A-B540DDE4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A68C-C284-54F8-1719-773B2667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5E638-E84D-E9E0-EA92-1D2E1E18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88D-3D70-4711-8673-F9480783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5495-56A2-9FAE-F1BD-DB4224B3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30A0-621E-A32F-6E38-F1984B78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435E-90DE-5DCD-1821-1EE9308C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399D-A180-55D1-208F-8D6627278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47EE2-5DF6-948E-9E21-BA1E261F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227A5-9FE1-39C0-F65E-686B973E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755-E43E-5CD6-2614-BAC0147A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F4CE-6807-AA32-6004-CB03A1B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8EB1-DCBD-A428-7B22-4B6AE2C9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2FE54-5ECD-F015-FE23-17E02B4F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E000-5D07-6A91-4E2A-EC76614E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44F91-86B0-CC6A-E94B-6D4AB0D8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1871C-8717-6D6D-28E5-8CCDF6D4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3D132-71EF-8E35-8CB7-A23377E3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5166-7317-0EE2-2AA5-A881A46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DC8B-8200-F476-43E0-CCABFB35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11DC-BBCF-61F6-AB04-DF4CE63C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4D1C-40A6-04D2-616D-E2E612D2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E162B-8679-B748-CDB5-0359A994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0DAD-DA42-4AA7-D84B-1A436E25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B826-68DD-BA61-9A61-9D1EA7B5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64B5-CC52-678B-DC56-9C9D7A9B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B2167-5570-6D46-855C-F4C7DE63E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637FD-AEBE-06DD-0418-C3A529CD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FB511-7E87-DEEC-3573-74A4DCDE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0B01-A1A2-8E43-0BD6-D1907E9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C5859-749D-7A4F-E029-9A681438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E3028-0C8E-C646-F13A-82B7AB8A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1C104-D1EB-E0C6-F558-7FB5D55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89DA-C08F-1220-3DBF-097E80D4C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9CCA1-18E1-46D3-A457-BFC83BC6CE8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6F4E-B991-BF99-EDBF-F6F6AE023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72D3-A64C-30C8-F2DB-55496B397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E1A25-D192-41B7-A0FB-D16EBDC5B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43C9F-D466-265E-8E9C-BB763E35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082"/>
            <a:ext cx="12192000" cy="50811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883420-7DC6-71EC-9A76-2D5BDBF1EE99}"/>
              </a:ext>
            </a:extLst>
          </p:cNvPr>
          <p:cNvCxnSpPr>
            <a:cxnSpLocks/>
          </p:cNvCxnSpPr>
          <p:nvPr/>
        </p:nvCxnSpPr>
        <p:spPr>
          <a:xfrm flipV="1">
            <a:off x="5006184" y="2901950"/>
            <a:ext cx="1864516" cy="2673917"/>
          </a:xfrm>
          <a:prstGeom prst="line">
            <a:avLst/>
          </a:prstGeom>
          <a:ln>
            <a:solidFill>
              <a:srgbClr val="52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86E6F3-7679-21BF-BDA2-5E9B4D5B05BC}"/>
              </a:ext>
            </a:extLst>
          </p:cNvPr>
          <p:cNvCxnSpPr>
            <a:cxnSpLocks/>
          </p:cNvCxnSpPr>
          <p:nvPr/>
        </p:nvCxnSpPr>
        <p:spPr>
          <a:xfrm flipV="1">
            <a:off x="1889915" y="2025650"/>
            <a:ext cx="3952085" cy="336565"/>
          </a:xfrm>
          <a:prstGeom prst="line">
            <a:avLst/>
          </a:prstGeom>
          <a:ln>
            <a:solidFill>
              <a:srgbClr val="52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FFAC83-2BE4-3A8A-89CC-6D1823346188}"/>
              </a:ext>
            </a:extLst>
          </p:cNvPr>
          <p:cNvCxnSpPr>
            <a:cxnSpLocks/>
          </p:cNvCxnSpPr>
          <p:nvPr/>
        </p:nvCxnSpPr>
        <p:spPr>
          <a:xfrm flipV="1">
            <a:off x="1889915" y="2908315"/>
            <a:ext cx="3952085" cy="2667552"/>
          </a:xfrm>
          <a:prstGeom prst="line">
            <a:avLst/>
          </a:prstGeom>
          <a:ln>
            <a:solidFill>
              <a:srgbClr val="52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67F9D-D480-2145-220C-E8FEC197676D}"/>
              </a:ext>
            </a:extLst>
          </p:cNvPr>
          <p:cNvSpPr/>
          <p:nvPr/>
        </p:nvSpPr>
        <p:spPr>
          <a:xfrm>
            <a:off x="5842000" y="2025650"/>
            <a:ext cx="1028700" cy="876300"/>
          </a:xfrm>
          <a:prstGeom prst="rect">
            <a:avLst/>
          </a:prstGeom>
          <a:noFill/>
          <a:ln>
            <a:solidFill>
              <a:srgbClr val="52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B4F6A-D1E4-D5A9-474A-86714E64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15" y="2362215"/>
            <a:ext cx="3116269" cy="3213652"/>
          </a:xfrm>
          <a:prstGeom prst="rect">
            <a:avLst/>
          </a:prstGeom>
          <a:ln w="19050">
            <a:solidFill>
              <a:srgbClr val="52505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732438A-4894-FAD1-5ABF-1F96A4A1285B}"/>
              </a:ext>
            </a:extLst>
          </p:cNvPr>
          <p:cNvSpPr txBox="1"/>
          <p:nvPr/>
        </p:nvSpPr>
        <p:spPr>
          <a:xfrm>
            <a:off x="55555" y="2774965"/>
            <a:ext cx="145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Legend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D72903-363E-D185-E9A6-A3FFF78B98FB}"/>
              </a:ext>
            </a:extLst>
          </p:cNvPr>
          <p:cNvGrpSpPr/>
          <p:nvPr/>
        </p:nvGrpSpPr>
        <p:grpSpPr>
          <a:xfrm>
            <a:off x="162713" y="3258444"/>
            <a:ext cx="1267743" cy="400110"/>
            <a:chOff x="203200" y="3181761"/>
            <a:chExt cx="1267743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AC21D5-735D-DFEF-2D44-DEF6CDEBE541}"/>
                </a:ext>
              </a:extLst>
            </p:cNvPr>
            <p:cNvSpPr/>
            <p:nvPr/>
          </p:nvSpPr>
          <p:spPr>
            <a:xfrm>
              <a:off x="203200" y="3256181"/>
              <a:ext cx="431800" cy="241300"/>
            </a:xfrm>
            <a:prstGeom prst="rect">
              <a:avLst/>
            </a:prstGeom>
            <a:solidFill>
              <a:srgbClr val="4DAF4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B50137-9598-E911-5C3C-24AB17D284C0}"/>
                </a:ext>
              </a:extLst>
            </p:cNvPr>
            <p:cNvSpPr txBox="1"/>
            <p:nvPr/>
          </p:nvSpPr>
          <p:spPr>
            <a:xfrm>
              <a:off x="637254" y="3181761"/>
              <a:ext cx="833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Train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95A575-D61A-06AB-C88E-CB983D3712E3}"/>
              </a:ext>
            </a:extLst>
          </p:cNvPr>
          <p:cNvGrpSpPr/>
          <p:nvPr/>
        </p:nvGrpSpPr>
        <p:grpSpPr>
          <a:xfrm>
            <a:off x="161523" y="3662912"/>
            <a:ext cx="1728392" cy="400110"/>
            <a:chOff x="240108" y="3625182"/>
            <a:chExt cx="1728392" cy="4001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0E6626-5477-88DC-8051-08611191A3DF}"/>
                </a:ext>
              </a:extLst>
            </p:cNvPr>
            <p:cNvSpPr/>
            <p:nvPr/>
          </p:nvSpPr>
          <p:spPr>
            <a:xfrm>
              <a:off x="240108" y="3700979"/>
              <a:ext cx="431800" cy="241300"/>
            </a:xfrm>
            <a:prstGeom prst="rect">
              <a:avLst/>
            </a:prstGeom>
            <a:solidFill>
              <a:srgbClr val="377EB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8295B-9482-F881-52F7-7A89265EBFAB}"/>
                </a:ext>
              </a:extLst>
            </p:cNvPr>
            <p:cNvSpPr txBox="1"/>
            <p:nvPr/>
          </p:nvSpPr>
          <p:spPr>
            <a:xfrm>
              <a:off x="671908" y="3625182"/>
              <a:ext cx="1296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Validation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9AFFCD-8B31-C30C-3F59-160DAFCDEB26}"/>
              </a:ext>
            </a:extLst>
          </p:cNvPr>
          <p:cNvGrpSpPr/>
          <p:nvPr/>
        </p:nvGrpSpPr>
        <p:grpSpPr>
          <a:xfrm>
            <a:off x="161523" y="4076243"/>
            <a:ext cx="1268933" cy="400110"/>
            <a:chOff x="240108" y="4157103"/>
            <a:chExt cx="1268933" cy="40011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64231A-0280-0662-7DE1-D220FC17AE2A}"/>
                </a:ext>
              </a:extLst>
            </p:cNvPr>
            <p:cNvSpPr/>
            <p:nvPr/>
          </p:nvSpPr>
          <p:spPr>
            <a:xfrm>
              <a:off x="240108" y="4235758"/>
              <a:ext cx="431800" cy="241300"/>
            </a:xfrm>
            <a:prstGeom prst="rect">
              <a:avLst/>
            </a:prstGeom>
            <a:solidFill>
              <a:srgbClr val="E41A1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ED072F-A1AB-E373-18DF-432DE98BD79D}"/>
                </a:ext>
              </a:extLst>
            </p:cNvPr>
            <p:cNvSpPr txBox="1"/>
            <p:nvPr/>
          </p:nvSpPr>
          <p:spPr>
            <a:xfrm>
              <a:off x="675352" y="4157103"/>
              <a:ext cx="833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2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Robinson</dc:creator>
  <cp:lastModifiedBy>Caleb Robinson</cp:lastModifiedBy>
  <cp:revision>1</cp:revision>
  <dcterms:created xsi:type="dcterms:W3CDTF">2024-01-05T19:35:43Z</dcterms:created>
  <dcterms:modified xsi:type="dcterms:W3CDTF">2024-01-05T20:19:31Z</dcterms:modified>
</cp:coreProperties>
</file>