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57" d="100"/>
          <a:sy n="57" d="100"/>
        </p:scale>
        <p:origin x="2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7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4196-445F-3743-82AA-F221923FF75A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1796-5179-7549-9BB3-D16B4F74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piCuRus-dude/NVFlare-FedLEarning/tree/develop/FlyWheelan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FAA2E9A-EFD7-AAF6-F725-90A982D6EC68}"/>
              </a:ext>
            </a:extLst>
          </p:cNvPr>
          <p:cNvGrpSpPr/>
          <p:nvPr/>
        </p:nvGrpSpPr>
        <p:grpSpPr>
          <a:xfrm>
            <a:off x="228601" y="169224"/>
            <a:ext cx="2291937" cy="4453249"/>
            <a:chOff x="332510" y="3619006"/>
            <a:chExt cx="2291937" cy="445324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CAC2DE4-98D4-4D2B-1838-985F7EA96826}"/>
                </a:ext>
              </a:extLst>
            </p:cNvPr>
            <p:cNvSpPr/>
            <p:nvPr/>
          </p:nvSpPr>
          <p:spPr>
            <a:xfrm>
              <a:off x="332510" y="3619006"/>
              <a:ext cx="2291937" cy="34913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1- Each site use the code in </a:t>
              </a:r>
              <a:r>
                <a:rPr lang="en-US" dirty="0">
                  <a:solidFill>
                    <a:schemeClr val="tx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https://github.com/EpiCuRus-dude/NVFlare-FedLEarning/tree/develop/FlyWheel </a:t>
              </a:r>
              <a:r>
                <a:rPr lang="en-US" dirty="0">
                  <a:solidFill>
                    <a:schemeClr val="tx1"/>
                  </a:solidFill>
                </a:rPr>
                <a:t>and Download the data from </a:t>
              </a:r>
              <a:r>
                <a:rPr lang="en-US" dirty="0" err="1">
                  <a:solidFill>
                    <a:schemeClr val="tx1"/>
                  </a:solidFill>
                </a:rPr>
                <a:t>FlyWheel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10FFE7F6-E885-2259-A0B6-AB6B5CD9D05A}"/>
                </a:ext>
              </a:extLst>
            </p:cNvPr>
            <p:cNvSpPr/>
            <p:nvPr/>
          </p:nvSpPr>
          <p:spPr>
            <a:xfrm rot="5400000">
              <a:off x="997525" y="7211293"/>
              <a:ext cx="961904" cy="7600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8EBEAE-4BC3-57A0-3EF1-BAF535DDE3EA}"/>
              </a:ext>
            </a:extLst>
          </p:cNvPr>
          <p:cNvGrpSpPr/>
          <p:nvPr/>
        </p:nvGrpSpPr>
        <p:grpSpPr>
          <a:xfrm>
            <a:off x="228601" y="4640279"/>
            <a:ext cx="2291937" cy="4453249"/>
            <a:chOff x="332510" y="3619006"/>
            <a:chExt cx="2291937" cy="4453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58FB9E4-44D0-1AC0-FFF2-AC71943EC801}"/>
                </a:ext>
              </a:extLst>
            </p:cNvPr>
            <p:cNvSpPr/>
            <p:nvPr/>
          </p:nvSpPr>
          <p:spPr>
            <a:xfrm>
              <a:off x="332510" y="3619006"/>
              <a:ext cx="2291937" cy="349134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2- To ensure that everything is in order and that all necessary data have been downloaded, paired, and checked, compare the downloaded data to the initial data on </a:t>
              </a:r>
              <a:r>
                <a:rPr lang="en-US" dirty="0" err="1">
                  <a:solidFill>
                    <a:schemeClr val="tx1"/>
                  </a:solidFill>
                </a:rPr>
                <a:t>FlyWheel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FB5AD6BE-EDB9-02C2-D074-BF64A63D3958}"/>
                </a:ext>
              </a:extLst>
            </p:cNvPr>
            <p:cNvSpPr/>
            <p:nvPr/>
          </p:nvSpPr>
          <p:spPr>
            <a:xfrm rot="5400000">
              <a:off x="997525" y="7211293"/>
              <a:ext cx="961904" cy="7600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523B1C8-520C-1987-809A-2F35396BC480}"/>
              </a:ext>
            </a:extLst>
          </p:cNvPr>
          <p:cNvSpPr/>
          <p:nvPr/>
        </p:nvSpPr>
        <p:spPr>
          <a:xfrm>
            <a:off x="228601" y="9093527"/>
            <a:ext cx="2291937" cy="4453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3- Create a ".</a:t>
            </a:r>
            <a:r>
              <a:rPr lang="en-US" dirty="0" err="1">
                <a:solidFill>
                  <a:schemeClr val="tx1"/>
                </a:solidFill>
              </a:rPr>
              <a:t>json</a:t>
            </a:r>
            <a:r>
              <a:rPr lang="en-US" dirty="0">
                <a:solidFill>
                  <a:schemeClr val="tx1"/>
                </a:solidFill>
              </a:rPr>
              <a:t>" file with the same structure as the one found at "</a:t>
            </a:r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github.com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EpiCuRus</a:t>
            </a:r>
            <a:r>
              <a:rPr lang="en-US" dirty="0">
                <a:solidFill>
                  <a:srgbClr val="FF0000"/>
                </a:solidFill>
              </a:rPr>
              <a:t>-dude/</a:t>
            </a:r>
            <a:r>
              <a:rPr lang="en-US" dirty="0" err="1">
                <a:solidFill>
                  <a:srgbClr val="FF0000"/>
                </a:solidFill>
              </a:rPr>
              <a:t>NVFlare-FedLEarning</a:t>
            </a:r>
            <a:r>
              <a:rPr lang="en-US" dirty="0">
                <a:solidFill>
                  <a:srgbClr val="FF0000"/>
                </a:solidFill>
              </a:rPr>
              <a:t>/blob/develop/</a:t>
            </a:r>
            <a:r>
              <a:rPr lang="en-US" dirty="0" err="1">
                <a:solidFill>
                  <a:srgbClr val="FF0000"/>
                </a:solidFill>
              </a:rPr>
              <a:t>Sample_Seg_Code_For_local_Test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data_list_siim_internal.json</a:t>
            </a:r>
            <a:r>
              <a:rPr lang="en-US" dirty="0">
                <a:solidFill>
                  <a:schemeClr val="tx1"/>
                </a:solidFill>
              </a:rPr>
              <a:t>," with the words "training" and "validation" in the same place..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F1741B6-750F-7066-E30C-A667748F02C7}"/>
              </a:ext>
            </a:extLst>
          </p:cNvPr>
          <p:cNvSpPr/>
          <p:nvPr/>
        </p:nvSpPr>
        <p:spPr>
          <a:xfrm>
            <a:off x="2520538" y="10998033"/>
            <a:ext cx="991589" cy="644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084BB8-DC12-E161-524C-B4A149A03595}"/>
              </a:ext>
            </a:extLst>
          </p:cNvPr>
          <p:cNvSpPr/>
          <p:nvPr/>
        </p:nvSpPr>
        <p:spPr>
          <a:xfrm>
            <a:off x="3580410" y="9126176"/>
            <a:ext cx="3901045" cy="4453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4- Use your own data set and run the segmentation script recommended in "</a:t>
            </a:r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github.com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EpiCuRus</a:t>
            </a:r>
            <a:r>
              <a:rPr lang="en-US" dirty="0">
                <a:solidFill>
                  <a:srgbClr val="FF0000"/>
                </a:solidFill>
              </a:rPr>
              <a:t>-dude/</a:t>
            </a:r>
            <a:r>
              <a:rPr lang="en-US" dirty="0" err="1">
                <a:solidFill>
                  <a:srgbClr val="FF0000"/>
                </a:solidFill>
              </a:rPr>
              <a:t>NVFlare-FedLEarning</a:t>
            </a:r>
            <a:r>
              <a:rPr lang="en-US" dirty="0">
                <a:solidFill>
                  <a:srgbClr val="FF0000"/>
                </a:solidFill>
              </a:rPr>
              <a:t>/tree/develop/</a:t>
            </a:r>
            <a:r>
              <a:rPr lang="en-US" dirty="0" err="1">
                <a:solidFill>
                  <a:srgbClr val="FF0000"/>
                </a:solidFill>
              </a:rPr>
              <a:t>Sample_Seg_Code_For_local_Test</a:t>
            </a:r>
            <a:r>
              <a:rPr lang="en-US" dirty="0">
                <a:solidFill>
                  <a:schemeClr val="tx1"/>
                </a:solidFill>
              </a:rPr>
              <a:t>" for several </a:t>
            </a:r>
            <a:r>
              <a:rPr lang="en-US" dirty="0" err="1">
                <a:solidFill>
                  <a:schemeClr val="tx1"/>
                </a:solidFill>
              </a:rPr>
              <a:t>eopchs</a:t>
            </a:r>
            <a:r>
              <a:rPr lang="en-US" dirty="0">
                <a:solidFill>
                  <a:schemeClr val="tx1"/>
                </a:solidFill>
              </a:rPr>
              <a:t>. Check the functionality, and if you have any ideas for making the code better, please let John or Iman know...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180269D-C079-DBBE-3B44-657200A7BBF5}"/>
              </a:ext>
            </a:extLst>
          </p:cNvPr>
          <p:cNvSpPr/>
          <p:nvPr/>
        </p:nvSpPr>
        <p:spPr>
          <a:xfrm>
            <a:off x="5215741" y="7701140"/>
            <a:ext cx="630382" cy="14250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4D0D4A9-0CEB-F389-CE26-4EA4DF339932}"/>
              </a:ext>
            </a:extLst>
          </p:cNvPr>
          <p:cNvSpPr/>
          <p:nvPr/>
        </p:nvSpPr>
        <p:spPr>
          <a:xfrm>
            <a:off x="4384963" y="3247891"/>
            <a:ext cx="2291937" cy="4453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will be updated once all sites can complete all the tasks up to #4</a:t>
            </a:r>
          </a:p>
        </p:txBody>
      </p:sp>
    </p:spTree>
    <p:extLst>
      <p:ext uri="{BB962C8B-B14F-4D97-AF65-F5344CB8AC3E}">
        <p14:creationId xmlns:p14="http://schemas.microsoft.com/office/powerpoint/2010/main" val="360501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212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Iman Zare Estakhraji</dc:creator>
  <cp:lastModifiedBy>Seyed Iman Zare Estakhraji</cp:lastModifiedBy>
  <cp:revision>2</cp:revision>
  <dcterms:created xsi:type="dcterms:W3CDTF">2023-02-23T15:58:29Z</dcterms:created>
  <dcterms:modified xsi:type="dcterms:W3CDTF">2023-02-24T22:41:45Z</dcterms:modified>
</cp:coreProperties>
</file>