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630-B957-436D-9F02-B61438AD1AE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36E6-B7C7-48DE-B45A-22B161D1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3697"/>
              </p:ext>
            </p:extLst>
          </p:nvPr>
        </p:nvGraphicFramePr>
        <p:xfrm>
          <a:off x="3281680" y="1899920"/>
          <a:ext cx="68783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>
                  <a:extLst>
                    <a:ext uri="{9D8B030D-6E8A-4147-A177-3AD203B41FA5}">
                      <a16:colId xmlns:a16="http://schemas.microsoft.com/office/drawing/2014/main" val="2982482446"/>
                    </a:ext>
                  </a:extLst>
                </a:gridCol>
                <a:gridCol w="3439160">
                  <a:extLst>
                    <a:ext uri="{9D8B030D-6E8A-4147-A177-3AD203B41FA5}">
                      <a16:colId xmlns:a16="http://schemas.microsoft.com/office/drawing/2014/main" val="2687877548"/>
                    </a:ext>
                  </a:extLst>
                </a:gridCol>
              </a:tblGrid>
              <a:tr h="2153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>
                        <a:alpha val="5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01611"/>
                  </a:ext>
                </a:extLst>
              </a:tr>
              <a:tr h="2153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797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728608" y="3392120"/>
            <a:ext cx="458385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 in 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 Model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8911" y="0"/>
            <a:ext cx="458385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 on 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Object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89" y="1257737"/>
            <a:ext cx="8531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8462" y="1192034"/>
            <a:ext cx="7873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428497" y="2659817"/>
            <a:ext cx="8531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2461388" y="4742618"/>
            <a:ext cx="7873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1680" y="1962021"/>
            <a:ext cx="329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network_initialize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(100)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6141" y="2529266"/>
            <a:ext cx="34870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set_vertex_attribute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“group”, rep(1:2, each = 50))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6141" y="3284687"/>
            <a:ext cx="34870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~edges + 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odematch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(“group”)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0839" y="1962021"/>
            <a:ext cx="329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network_initialize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(100)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98080" y="3299026"/>
            <a:ext cx="34870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~edges + 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odematch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(“group”)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6141" y="4140306"/>
            <a:ext cx="329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network_initialize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(100)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60591" y="4666202"/>
            <a:ext cx="34870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set_vertex_attribute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“group”, rep(1:2, each = 50))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6268" y="4164698"/>
            <a:ext cx="329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nw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network_initialize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(100)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60296" y="5374088"/>
            <a:ext cx="34870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~edges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0591" y="5374088"/>
            <a:ext cx="34870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~edges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86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Shawnee Marcell</dc:creator>
  <cp:lastModifiedBy>Anderson, Shawnee Marcell</cp:lastModifiedBy>
  <cp:revision>5</cp:revision>
  <dcterms:created xsi:type="dcterms:W3CDTF">2020-05-21T04:55:36Z</dcterms:created>
  <dcterms:modified xsi:type="dcterms:W3CDTF">2020-06-09T18:28:26Z</dcterms:modified>
</cp:coreProperties>
</file>