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930A-761C-4BA2-A7D7-8BE888093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20171-6451-4EA2-ABB2-973035D58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0083-ABDA-4777-8FAE-742B5A71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6DB6F-2C18-4A4F-BCD2-6D9FD1C0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BA0E-2361-4865-948B-38E99534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E1F1-4E3B-4059-979D-324DB04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2E4E-D0BB-4444-AC6B-A20FD1DF7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8E1A-3164-4F78-B420-6F71BABA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E27CD-E4BC-4627-BC44-7A7AEFC2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E6E0-CB6E-4B0F-92A6-843C0C8C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F8756-B2DE-405C-BEA7-5BBC3688B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241DC-E1B5-4616-AC37-667B75A7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3071-F425-4484-A1F8-34CE3C82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3C5F-5A5D-4E41-9E12-13EAC6FB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6D06A-6BAF-4EAC-A3FD-4DDB71C4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BCF9-6682-4FA1-A99B-748301D1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1439-173D-4235-8B07-B7ACE7E5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74E4-5D82-4221-85F9-27E7A45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2C81-739D-48A0-93A3-20C2BEBD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61C67-4CFC-4BD7-8F6A-499E6E74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8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3D72-8981-418B-AA79-797D3C57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39C1D-5082-4839-98B9-3B7DD66E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D498-33EF-40FC-A09F-D2581DB7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E009-2248-40EA-A595-8F7B0A25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FE40-1660-4908-86FF-A0D2E8AA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DAD7-798A-4C13-AFF7-52994DAC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84F0-6DD3-4064-AECD-E0DB4FB5A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6F745-9ABF-4B1B-9DE5-146C0C8E1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6FCA-885E-4D82-944A-FABA2250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9D539-5609-482E-9B55-F44FD77F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4373-0D28-4AA2-866F-864790BE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E53F-AB55-4A61-A83E-A867E8A0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3D99-F55C-40D6-B17F-C27FCE16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D5EB6-E284-4C95-A265-3990F0AA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0F3D1-8928-4A89-8243-F6503B12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2AAD2-0D5A-4B60-8689-DC319FC60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29F16-87AB-4470-985B-CF4008FC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50BD0-B1E3-42D9-836E-8437A301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9BB06-EFC4-44CE-B9DF-2D54DB31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534A-DD00-49AC-B169-BCD56A21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D44B7-06AB-4330-9EA1-BFB9BB13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B8BFA-BECB-4334-AFEF-4A07640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7A9A5-293E-4B4A-920F-C5356AB1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9E178-C13A-4C24-8F7E-34F79284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DAA83-9C03-4EE0-A234-DEDB56EB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EB33-9EEC-4DCB-900D-4033ED18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B2EB-349D-4CEB-B6B0-64668E62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A011-CDFD-451C-9C42-25F5C223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1473E-95A4-4649-955A-5975B5164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7A6B-E522-4D9B-9AB4-38EF04E3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83A77-A643-4863-B05E-4FC9C1BC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C7AE-BA29-4E32-8439-64260BC9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38E7-7B21-4A7C-801C-60694BDF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72897-A858-433F-AD33-861EF6C35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9A7A-9C43-44BB-B345-6740E87F6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E898-5DFC-417C-959A-D556E360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C6F5-8153-4C20-B31E-02BDA72B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F3E55-29C8-453F-B615-F3633192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ED661-000D-4F61-9781-BDFD11B8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BDF2B-22E5-40EF-95AD-595A73316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4361-F34F-4E23-A04A-99DD864E0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8E05-CDE1-4B9B-8CBC-8F2CF7E5F005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8891-E26C-47F5-A74B-9DFC6437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DBC6-274C-4BA3-9039-AAEF6061A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C4F893A2-6A0E-410A-8198-F1D9423AA3D8}"/>
              </a:ext>
            </a:extLst>
          </p:cNvPr>
          <p:cNvSpPr/>
          <p:nvPr/>
        </p:nvSpPr>
        <p:spPr>
          <a:xfrm>
            <a:off x="10110790" y="923925"/>
            <a:ext cx="880074" cy="1124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2E97AB-4A8A-43B5-89B0-EBE4FA9B471F}"/>
              </a:ext>
            </a:extLst>
          </p:cNvPr>
          <p:cNvCxnSpPr/>
          <p:nvPr/>
        </p:nvCxnSpPr>
        <p:spPr>
          <a:xfrm>
            <a:off x="4421505" y="762000"/>
            <a:ext cx="0" cy="516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9036D-4CAB-467E-A97E-932A6C632453}"/>
              </a:ext>
            </a:extLst>
          </p:cNvPr>
          <p:cNvCxnSpPr/>
          <p:nvPr/>
        </p:nvCxnSpPr>
        <p:spPr>
          <a:xfrm>
            <a:off x="5021580" y="762000"/>
            <a:ext cx="0" cy="516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B26CCA-E1B6-4880-9C75-87B623A3624D}"/>
              </a:ext>
            </a:extLst>
          </p:cNvPr>
          <p:cNvCxnSpPr/>
          <p:nvPr/>
        </p:nvCxnSpPr>
        <p:spPr>
          <a:xfrm>
            <a:off x="5640705" y="762000"/>
            <a:ext cx="0" cy="516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6B253A-8254-4A7F-84D7-C22ED0D8A24D}"/>
              </a:ext>
            </a:extLst>
          </p:cNvPr>
          <p:cNvCxnSpPr/>
          <p:nvPr/>
        </p:nvCxnSpPr>
        <p:spPr>
          <a:xfrm>
            <a:off x="6240780" y="762000"/>
            <a:ext cx="0" cy="516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AF6E-6656-417F-B25B-FC2D8E1F4D0C}"/>
              </a:ext>
            </a:extLst>
          </p:cNvPr>
          <p:cNvCxnSpPr/>
          <p:nvPr/>
        </p:nvCxnSpPr>
        <p:spPr>
          <a:xfrm>
            <a:off x="6859905" y="762000"/>
            <a:ext cx="0" cy="516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A837A2-4E88-4368-AD31-991FC9AD873D}"/>
              </a:ext>
            </a:extLst>
          </p:cNvPr>
          <p:cNvCxnSpPr/>
          <p:nvPr/>
        </p:nvCxnSpPr>
        <p:spPr>
          <a:xfrm>
            <a:off x="7459980" y="762000"/>
            <a:ext cx="0" cy="5161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EB6FF1-AB54-4D1F-9D25-7402DC3873B3}"/>
              </a:ext>
            </a:extLst>
          </p:cNvPr>
          <p:cNvCxnSpPr/>
          <p:nvPr/>
        </p:nvCxnSpPr>
        <p:spPr>
          <a:xfrm>
            <a:off x="8079105" y="762000"/>
            <a:ext cx="0" cy="5161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021A7B-E722-4101-BA4A-B311FDCADF85}"/>
              </a:ext>
            </a:extLst>
          </p:cNvPr>
          <p:cNvSpPr txBox="1"/>
          <p:nvPr/>
        </p:nvSpPr>
        <p:spPr>
          <a:xfrm>
            <a:off x="35258" y="392668"/>
            <a:ext cx="102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AMIS_ID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C02C71-1EA3-40EC-93D6-35AF14A628CF}"/>
              </a:ext>
            </a:extLst>
          </p:cNvPr>
          <p:cNvSpPr txBox="1"/>
          <p:nvPr/>
        </p:nvSpPr>
        <p:spPr>
          <a:xfrm>
            <a:off x="8780636" y="392668"/>
            <a:ext cx="115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Ongoing?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F265D-9F1C-459C-8690-E22622B2C2F7}"/>
              </a:ext>
            </a:extLst>
          </p:cNvPr>
          <p:cNvSpPr txBox="1"/>
          <p:nvPr/>
        </p:nvSpPr>
        <p:spPr>
          <a:xfrm>
            <a:off x="435308" y="1084302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5180D0-86CC-4625-9E78-9B4FFF728647}"/>
              </a:ext>
            </a:extLst>
          </p:cNvPr>
          <p:cNvSpPr txBox="1"/>
          <p:nvPr/>
        </p:nvSpPr>
        <p:spPr>
          <a:xfrm>
            <a:off x="1201119" y="392668"/>
            <a:ext cx="115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Partner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ADBFDA-EE28-45C0-AD55-9665C4181293}"/>
              </a:ext>
            </a:extLst>
          </p:cNvPr>
          <p:cNvSpPr txBox="1"/>
          <p:nvPr/>
        </p:nvSpPr>
        <p:spPr>
          <a:xfrm>
            <a:off x="435308" y="1775936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6CCDC-132D-4A6D-8BA3-836424135051}"/>
              </a:ext>
            </a:extLst>
          </p:cNvPr>
          <p:cNvSpPr txBox="1"/>
          <p:nvPr/>
        </p:nvSpPr>
        <p:spPr>
          <a:xfrm>
            <a:off x="435307" y="2467570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8E7629-9C59-4155-941E-CD8C17149288}"/>
              </a:ext>
            </a:extLst>
          </p:cNvPr>
          <p:cNvSpPr txBox="1"/>
          <p:nvPr/>
        </p:nvSpPr>
        <p:spPr>
          <a:xfrm>
            <a:off x="435307" y="3157974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AD01B5-9F7F-4384-94D2-4CD4A3799E6F}"/>
              </a:ext>
            </a:extLst>
          </p:cNvPr>
          <p:cNvSpPr txBox="1"/>
          <p:nvPr/>
        </p:nvSpPr>
        <p:spPr>
          <a:xfrm>
            <a:off x="435307" y="3848378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813DE-7331-4976-B401-E00D47BBB81A}"/>
              </a:ext>
            </a:extLst>
          </p:cNvPr>
          <p:cNvSpPr txBox="1"/>
          <p:nvPr/>
        </p:nvSpPr>
        <p:spPr>
          <a:xfrm>
            <a:off x="435306" y="4528067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69551A-DF19-4CA6-996D-940190870A21}"/>
              </a:ext>
            </a:extLst>
          </p:cNvPr>
          <p:cNvSpPr txBox="1"/>
          <p:nvPr/>
        </p:nvSpPr>
        <p:spPr>
          <a:xfrm>
            <a:off x="435306" y="5118617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BD8315-B0A4-4536-84BA-419DFBC67374}"/>
              </a:ext>
            </a:extLst>
          </p:cNvPr>
          <p:cNvSpPr txBox="1"/>
          <p:nvPr/>
        </p:nvSpPr>
        <p:spPr>
          <a:xfrm>
            <a:off x="1631174" y="1073229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DBE5C1-406A-4542-8F52-5C8932807782}"/>
              </a:ext>
            </a:extLst>
          </p:cNvPr>
          <p:cNvSpPr txBox="1"/>
          <p:nvPr/>
        </p:nvSpPr>
        <p:spPr>
          <a:xfrm>
            <a:off x="1631173" y="1775936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DE91BE-8D6E-46B6-AF3F-F413B153581E}"/>
              </a:ext>
            </a:extLst>
          </p:cNvPr>
          <p:cNvSpPr txBox="1"/>
          <p:nvPr/>
        </p:nvSpPr>
        <p:spPr>
          <a:xfrm>
            <a:off x="1626895" y="2467570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45E89A-08B9-4363-8BE2-3333EE93F698}"/>
              </a:ext>
            </a:extLst>
          </p:cNvPr>
          <p:cNvSpPr txBox="1"/>
          <p:nvPr/>
        </p:nvSpPr>
        <p:spPr>
          <a:xfrm>
            <a:off x="1626894" y="3157974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EF53AA-C007-4552-B6CA-5356398A9E9F}"/>
              </a:ext>
            </a:extLst>
          </p:cNvPr>
          <p:cNvSpPr txBox="1"/>
          <p:nvPr/>
        </p:nvSpPr>
        <p:spPr>
          <a:xfrm>
            <a:off x="1626893" y="3848378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0918B8-3C04-471C-8E7C-1CB8452BD05B}"/>
              </a:ext>
            </a:extLst>
          </p:cNvPr>
          <p:cNvSpPr txBox="1"/>
          <p:nvPr/>
        </p:nvSpPr>
        <p:spPr>
          <a:xfrm>
            <a:off x="1626892" y="4528067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6BF59F-7ABC-4861-9CBA-5898BDDFFFB2}"/>
              </a:ext>
            </a:extLst>
          </p:cNvPr>
          <p:cNvSpPr txBox="1"/>
          <p:nvPr/>
        </p:nvSpPr>
        <p:spPr>
          <a:xfrm>
            <a:off x="1626891" y="5118617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02856-CF2A-445E-9C1A-9618ED60701A}"/>
              </a:ext>
            </a:extLst>
          </p:cNvPr>
          <p:cNvSpPr txBox="1"/>
          <p:nvPr/>
        </p:nvSpPr>
        <p:spPr>
          <a:xfrm>
            <a:off x="2491751" y="392668"/>
            <a:ext cx="137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Partner Type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F8EE93-325B-4884-93CA-4380FDE986F9}"/>
              </a:ext>
            </a:extLst>
          </p:cNvPr>
          <p:cNvSpPr txBox="1"/>
          <p:nvPr/>
        </p:nvSpPr>
        <p:spPr>
          <a:xfrm>
            <a:off x="2748443" y="1073229"/>
            <a:ext cx="86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Casual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C8E32-4084-4AAE-A2C8-83A5217D3B4A}"/>
              </a:ext>
            </a:extLst>
          </p:cNvPr>
          <p:cNvSpPr txBox="1"/>
          <p:nvPr/>
        </p:nvSpPr>
        <p:spPr>
          <a:xfrm>
            <a:off x="2748443" y="1775936"/>
            <a:ext cx="86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9BC4E9-E952-4818-BF02-09915573B648}"/>
              </a:ext>
            </a:extLst>
          </p:cNvPr>
          <p:cNvSpPr txBox="1"/>
          <p:nvPr/>
        </p:nvSpPr>
        <p:spPr>
          <a:xfrm>
            <a:off x="2748443" y="2467570"/>
            <a:ext cx="86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2B9686-304A-45A2-9EB2-E0BE8B442BD0}"/>
              </a:ext>
            </a:extLst>
          </p:cNvPr>
          <p:cNvSpPr txBox="1"/>
          <p:nvPr/>
        </p:nvSpPr>
        <p:spPr>
          <a:xfrm>
            <a:off x="2607477" y="3157974"/>
            <a:ext cx="11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One-Time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578C3F-0CA3-4E97-8043-92395E92B75B}"/>
              </a:ext>
            </a:extLst>
          </p:cNvPr>
          <p:cNvSpPr txBox="1"/>
          <p:nvPr/>
        </p:nvSpPr>
        <p:spPr>
          <a:xfrm>
            <a:off x="2607477" y="3838535"/>
            <a:ext cx="11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E528F9-CE8D-4818-9421-73C5583846B9}"/>
              </a:ext>
            </a:extLst>
          </p:cNvPr>
          <p:cNvSpPr txBox="1"/>
          <p:nvPr/>
        </p:nvSpPr>
        <p:spPr>
          <a:xfrm>
            <a:off x="2609385" y="4528067"/>
            <a:ext cx="11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Casual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F57961-9BEA-4EF2-9DE3-4E8758E97B42}"/>
              </a:ext>
            </a:extLst>
          </p:cNvPr>
          <p:cNvSpPr txBox="1"/>
          <p:nvPr/>
        </p:nvSpPr>
        <p:spPr>
          <a:xfrm>
            <a:off x="2607477" y="5118617"/>
            <a:ext cx="11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Casual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A14505-6C2D-4F2D-ACC6-BE42FA0E1EFC}"/>
              </a:ext>
            </a:extLst>
          </p:cNvPr>
          <p:cNvSpPr txBox="1"/>
          <p:nvPr/>
        </p:nvSpPr>
        <p:spPr>
          <a:xfrm>
            <a:off x="7674292" y="69502"/>
            <a:ext cx="80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Survey</a:t>
            </a:r>
          </a:p>
          <a:p>
            <a:pPr algn="ctr"/>
            <a:r>
              <a:rPr lang="en-US" dirty="0"/>
              <a:t>Date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5271E2-B887-4AE3-B890-AEC4AAAD61C1}"/>
              </a:ext>
            </a:extLst>
          </p:cNvPr>
          <p:cNvSpPr txBox="1"/>
          <p:nvPr/>
        </p:nvSpPr>
        <p:spPr>
          <a:xfrm>
            <a:off x="7223280" y="208001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09ED8C-E455-42A7-940B-70C4691F6CCA}"/>
              </a:ext>
            </a:extLst>
          </p:cNvPr>
          <p:cNvSpPr txBox="1"/>
          <p:nvPr/>
        </p:nvSpPr>
        <p:spPr>
          <a:xfrm>
            <a:off x="6613680" y="208001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EF54D4-F8D9-4D03-8FE2-F9550BCB288B}"/>
              </a:ext>
            </a:extLst>
          </p:cNvPr>
          <p:cNvSpPr txBox="1"/>
          <p:nvPr/>
        </p:nvSpPr>
        <p:spPr>
          <a:xfrm>
            <a:off x="5980259" y="208001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EC9134-BA65-4F7D-957F-C39635D0D93E}"/>
              </a:ext>
            </a:extLst>
          </p:cNvPr>
          <p:cNvSpPr txBox="1"/>
          <p:nvPr/>
        </p:nvSpPr>
        <p:spPr>
          <a:xfrm>
            <a:off x="5387327" y="208001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3FCBB-70E5-44AA-BFC5-25C70BEF43D4}"/>
              </a:ext>
            </a:extLst>
          </p:cNvPr>
          <p:cNvSpPr txBox="1"/>
          <p:nvPr/>
        </p:nvSpPr>
        <p:spPr>
          <a:xfrm>
            <a:off x="4786783" y="209458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835658-68AE-425F-81E6-6BA8ADCEEE9C}"/>
              </a:ext>
            </a:extLst>
          </p:cNvPr>
          <p:cNvSpPr txBox="1"/>
          <p:nvPr/>
        </p:nvSpPr>
        <p:spPr>
          <a:xfrm>
            <a:off x="4177183" y="208001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5933AA-CC94-4DA3-97DC-EFE614989A66}"/>
              </a:ext>
            </a:extLst>
          </p:cNvPr>
          <p:cNvCxnSpPr/>
          <p:nvPr/>
        </p:nvCxnSpPr>
        <p:spPr>
          <a:xfrm>
            <a:off x="4177183" y="1257895"/>
            <a:ext cx="171879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3E904A9-2DC0-41A2-A08C-7CCEFC974D8C}"/>
              </a:ext>
            </a:extLst>
          </p:cNvPr>
          <p:cNvCxnSpPr>
            <a:cxnSpLocks/>
          </p:cNvCxnSpPr>
          <p:nvPr/>
        </p:nvCxnSpPr>
        <p:spPr>
          <a:xfrm>
            <a:off x="5242067" y="1884997"/>
            <a:ext cx="283703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390F67-4CF3-43F2-83CC-B89A70355E80}"/>
              </a:ext>
            </a:extLst>
          </p:cNvPr>
          <p:cNvCxnSpPr>
            <a:cxnSpLocks/>
          </p:cNvCxnSpPr>
          <p:nvPr/>
        </p:nvCxnSpPr>
        <p:spPr>
          <a:xfrm>
            <a:off x="6613680" y="2652236"/>
            <a:ext cx="12192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D74168-C53A-4A7A-BF6E-8977689B1727}"/>
              </a:ext>
            </a:extLst>
          </p:cNvPr>
          <p:cNvCxnSpPr>
            <a:cxnSpLocks/>
          </p:cNvCxnSpPr>
          <p:nvPr/>
        </p:nvCxnSpPr>
        <p:spPr>
          <a:xfrm>
            <a:off x="5805477" y="3317716"/>
            <a:ext cx="77628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B72BF5-B62E-4D1C-BE7E-EC4CB4277420}"/>
              </a:ext>
            </a:extLst>
          </p:cNvPr>
          <p:cNvCxnSpPr>
            <a:cxnSpLocks/>
          </p:cNvCxnSpPr>
          <p:nvPr/>
        </p:nvCxnSpPr>
        <p:spPr>
          <a:xfrm>
            <a:off x="4421505" y="4023201"/>
            <a:ext cx="2438400" cy="98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B704D45-F16E-4571-8797-C6E18BCDA1F9}"/>
              </a:ext>
            </a:extLst>
          </p:cNvPr>
          <p:cNvCxnSpPr>
            <a:cxnSpLocks/>
          </p:cNvCxnSpPr>
          <p:nvPr/>
        </p:nvCxnSpPr>
        <p:spPr>
          <a:xfrm>
            <a:off x="4421505" y="4712733"/>
            <a:ext cx="36575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905606-D19A-433E-B075-C32AB6B2986F}"/>
              </a:ext>
            </a:extLst>
          </p:cNvPr>
          <p:cNvCxnSpPr>
            <a:cxnSpLocks/>
          </p:cNvCxnSpPr>
          <p:nvPr/>
        </p:nvCxnSpPr>
        <p:spPr>
          <a:xfrm>
            <a:off x="7459980" y="5303283"/>
            <a:ext cx="619124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434D773-02EF-4886-854C-CFBAB2D9181E}"/>
              </a:ext>
            </a:extLst>
          </p:cNvPr>
          <p:cNvSpPr/>
          <p:nvPr/>
        </p:nvSpPr>
        <p:spPr>
          <a:xfrm>
            <a:off x="5994556" y="208002"/>
            <a:ext cx="341951" cy="5811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A273F2-BA3A-42C7-B973-DC3F790FF9CE}"/>
              </a:ext>
            </a:extLst>
          </p:cNvPr>
          <p:cNvSpPr txBox="1"/>
          <p:nvPr/>
        </p:nvSpPr>
        <p:spPr>
          <a:xfrm>
            <a:off x="9031138" y="1036082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954B16-90FA-4AC8-ABC5-A9D16F7E4343}"/>
              </a:ext>
            </a:extLst>
          </p:cNvPr>
          <p:cNvSpPr txBox="1"/>
          <p:nvPr/>
        </p:nvSpPr>
        <p:spPr>
          <a:xfrm>
            <a:off x="9031138" y="1679496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5F1A88-6CAF-4FEA-BB9D-3065416B8E91}"/>
              </a:ext>
            </a:extLst>
          </p:cNvPr>
          <p:cNvSpPr txBox="1"/>
          <p:nvPr/>
        </p:nvSpPr>
        <p:spPr>
          <a:xfrm>
            <a:off x="9032575" y="2431613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2C74FC-92EA-4AA0-A6B8-89B2931462D2}"/>
              </a:ext>
            </a:extLst>
          </p:cNvPr>
          <p:cNvSpPr txBox="1"/>
          <p:nvPr/>
        </p:nvSpPr>
        <p:spPr>
          <a:xfrm>
            <a:off x="9051625" y="3133050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34EBDC-BFD2-4E4F-A238-41316C807B04}"/>
              </a:ext>
            </a:extLst>
          </p:cNvPr>
          <p:cNvSpPr txBox="1"/>
          <p:nvPr/>
        </p:nvSpPr>
        <p:spPr>
          <a:xfrm>
            <a:off x="9035449" y="3827144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2B2C5C-A0C0-4EAF-9B56-518A2BA5C6B1}"/>
              </a:ext>
            </a:extLst>
          </p:cNvPr>
          <p:cNvSpPr txBox="1"/>
          <p:nvPr/>
        </p:nvSpPr>
        <p:spPr>
          <a:xfrm>
            <a:off x="9031138" y="4514785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70A609-4DF5-4B50-B0F5-6B07A5AD8DF7}"/>
              </a:ext>
            </a:extLst>
          </p:cNvPr>
          <p:cNvSpPr txBox="1"/>
          <p:nvPr/>
        </p:nvSpPr>
        <p:spPr>
          <a:xfrm>
            <a:off x="9031138" y="5113596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85A041-8D4B-4E50-AD3C-45F495AB0DEB}"/>
              </a:ext>
            </a:extLst>
          </p:cNvPr>
          <p:cNvSpPr txBox="1"/>
          <p:nvPr/>
        </p:nvSpPr>
        <p:spPr>
          <a:xfrm>
            <a:off x="10110790" y="392668"/>
            <a:ext cx="88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A3DDD3-EA6C-48E2-8907-16623CBEF3E1}"/>
              </a:ext>
            </a:extLst>
          </p:cNvPr>
          <p:cNvSpPr txBox="1"/>
          <p:nvPr/>
        </p:nvSpPr>
        <p:spPr>
          <a:xfrm>
            <a:off x="10426991" y="1310164"/>
            <a:ext cx="2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F7F0EDD-A930-4783-A672-1E8961934FA6}"/>
              </a:ext>
            </a:extLst>
          </p:cNvPr>
          <p:cNvCxnSpPr>
            <a:cxnSpLocks/>
          </p:cNvCxnSpPr>
          <p:nvPr/>
        </p:nvCxnSpPr>
        <p:spPr>
          <a:xfrm flipV="1">
            <a:off x="12880" y="752157"/>
            <a:ext cx="11137540" cy="9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1E880B-F187-49C6-960C-237AFFF51801}"/>
              </a:ext>
            </a:extLst>
          </p:cNvPr>
          <p:cNvCxnSpPr>
            <a:cxnSpLocks/>
          </p:cNvCxnSpPr>
          <p:nvPr/>
        </p:nvCxnSpPr>
        <p:spPr>
          <a:xfrm flipV="1">
            <a:off x="0" y="2217103"/>
            <a:ext cx="11150420" cy="48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BB1CAF1-EF9B-4079-A97D-782F1B77FFFD}"/>
              </a:ext>
            </a:extLst>
          </p:cNvPr>
          <p:cNvCxnSpPr>
            <a:cxnSpLocks/>
          </p:cNvCxnSpPr>
          <p:nvPr/>
        </p:nvCxnSpPr>
        <p:spPr>
          <a:xfrm flipV="1">
            <a:off x="12880" y="5006252"/>
            <a:ext cx="11150420" cy="36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7B20E9E-6B49-4D53-B282-C069024633FD}"/>
              </a:ext>
            </a:extLst>
          </p:cNvPr>
          <p:cNvSpPr/>
          <p:nvPr/>
        </p:nvSpPr>
        <p:spPr>
          <a:xfrm>
            <a:off x="10125068" y="2431613"/>
            <a:ext cx="865771" cy="2419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AD796D-EB74-4CB1-849A-B7DCBDA089DD}"/>
              </a:ext>
            </a:extLst>
          </p:cNvPr>
          <p:cNvSpPr txBox="1"/>
          <p:nvPr/>
        </p:nvSpPr>
        <p:spPr>
          <a:xfrm>
            <a:off x="10433446" y="3446382"/>
            <a:ext cx="26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5BC7340-1901-498F-B513-AD7F4A9A4FB8}"/>
              </a:ext>
            </a:extLst>
          </p:cNvPr>
          <p:cNvSpPr/>
          <p:nvPr/>
        </p:nvSpPr>
        <p:spPr>
          <a:xfrm>
            <a:off x="10110790" y="5118618"/>
            <a:ext cx="865771" cy="511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FF8A38-782D-42A7-AFBB-9C72640D440D}"/>
              </a:ext>
            </a:extLst>
          </p:cNvPr>
          <p:cNvSpPr txBox="1"/>
          <p:nvPr/>
        </p:nvSpPr>
        <p:spPr>
          <a:xfrm>
            <a:off x="10426991" y="5134907"/>
            <a:ext cx="2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9657F75-D769-4574-81A9-898E8C377381}"/>
              </a:ext>
            </a:extLst>
          </p:cNvPr>
          <p:cNvSpPr/>
          <p:nvPr/>
        </p:nvSpPr>
        <p:spPr>
          <a:xfrm>
            <a:off x="11239476" y="935458"/>
            <a:ext cx="865771" cy="4694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A062F3-31B9-461F-9BFF-D8D0DAA39EFB}"/>
              </a:ext>
            </a:extLst>
          </p:cNvPr>
          <p:cNvSpPr txBox="1"/>
          <p:nvPr/>
        </p:nvSpPr>
        <p:spPr>
          <a:xfrm>
            <a:off x="11223716" y="100219"/>
            <a:ext cx="88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</a:t>
            </a:r>
          </a:p>
          <a:p>
            <a:pPr algn="ctr"/>
            <a:r>
              <a:rPr lang="en-US" dirty="0"/>
              <a:t>Degree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284AA3-476F-492E-AFD2-FED3E95C64EE}"/>
              </a:ext>
            </a:extLst>
          </p:cNvPr>
          <p:cNvSpPr txBox="1"/>
          <p:nvPr/>
        </p:nvSpPr>
        <p:spPr>
          <a:xfrm>
            <a:off x="11538526" y="3059668"/>
            <a:ext cx="2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BEA2DC-9463-4649-AEEE-27A8FBD0EC81}"/>
              </a:ext>
            </a:extLst>
          </p:cNvPr>
          <p:cNvSpPr txBox="1"/>
          <p:nvPr/>
        </p:nvSpPr>
        <p:spPr>
          <a:xfrm>
            <a:off x="1316598" y="6468263"/>
            <a:ext cx="26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degree – main: 2/3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637CED-005D-4FF9-B8AC-73F938813ED0}"/>
              </a:ext>
            </a:extLst>
          </p:cNvPr>
          <p:cNvSpPr txBox="1"/>
          <p:nvPr/>
        </p:nvSpPr>
        <p:spPr>
          <a:xfrm>
            <a:off x="4565105" y="6468263"/>
            <a:ext cx="29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degree – casual: 1/3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E0E865-C6CA-4CC7-9DF1-6980081CE1AE}"/>
              </a:ext>
            </a:extLst>
          </p:cNvPr>
          <p:cNvSpPr txBox="1"/>
          <p:nvPr/>
        </p:nvSpPr>
        <p:spPr>
          <a:xfrm>
            <a:off x="7790036" y="6468263"/>
            <a:ext cx="24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degree – total: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CD4B7-EA27-475B-A69C-529EBB88E085}"/>
              </a:ext>
            </a:extLst>
          </p:cNvPr>
          <p:cNvSpPr txBox="1"/>
          <p:nvPr/>
        </p:nvSpPr>
        <p:spPr>
          <a:xfrm>
            <a:off x="3276125" y="865954"/>
            <a:ext cx="156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Partnership</a:t>
            </a:r>
          </a:p>
          <a:p>
            <a:pPr algn="ctr"/>
            <a:r>
              <a:rPr lang="en-US" sz="1000" dirty="0"/>
              <a:t>Start Date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C2B02C-2597-4F99-B1DF-A7BC6192F790}"/>
              </a:ext>
            </a:extLst>
          </p:cNvPr>
          <p:cNvSpPr/>
          <p:nvPr/>
        </p:nvSpPr>
        <p:spPr>
          <a:xfrm>
            <a:off x="4108377" y="1217166"/>
            <a:ext cx="100713" cy="1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191302-6A2C-4F86-A7B4-346909A30E27}"/>
              </a:ext>
            </a:extLst>
          </p:cNvPr>
          <p:cNvSpPr/>
          <p:nvPr/>
        </p:nvSpPr>
        <p:spPr>
          <a:xfrm>
            <a:off x="5841927" y="1207641"/>
            <a:ext cx="100713" cy="1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C59698-2FCD-48CE-AF2F-C5A8B6DFB381}"/>
              </a:ext>
            </a:extLst>
          </p:cNvPr>
          <p:cNvSpPr txBox="1"/>
          <p:nvPr/>
        </p:nvSpPr>
        <p:spPr>
          <a:xfrm>
            <a:off x="4867750" y="865954"/>
            <a:ext cx="156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Partnership</a:t>
            </a:r>
          </a:p>
          <a:p>
            <a:pPr algn="ctr"/>
            <a:r>
              <a:rPr lang="en-US" sz="1000" dirty="0"/>
              <a:t>End Date</a:t>
            </a:r>
          </a:p>
        </p:txBody>
      </p:sp>
    </p:spTree>
    <p:extLst>
      <p:ext uri="{BB962C8B-B14F-4D97-AF65-F5344CB8AC3E}">
        <p14:creationId xmlns:p14="http://schemas.microsoft.com/office/powerpoint/2010/main" val="219407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Van Meter</dc:creator>
  <cp:lastModifiedBy>Connor Van Meter</cp:lastModifiedBy>
  <cp:revision>7</cp:revision>
  <dcterms:created xsi:type="dcterms:W3CDTF">2019-10-09T00:37:38Z</dcterms:created>
  <dcterms:modified xsi:type="dcterms:W3CDTF">2019-10-09T01:34:37Z</dcterms:modified>
</cp:coreProperties>
</file>