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10972800" cy="7315200"/>
            <a:chOff x="914400" y="914400"/>
            <a:chExt cx="109728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10972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10972799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18783" y="1236494"/>
              <a:ext cx="5364619" cy="30342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18783" y="3880030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18783" y="311661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8783" y="2353203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18783" y="1589789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18783" y="426173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18783" y="3498323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18783" y="2734909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18783" y="197149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85157" y="1236494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62448" y="1236494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39738" y="1236494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17028" y="1236494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487667" y="3154105"/>
              <a:ext cx="1149561" cy="34421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64957" y="3498323"/>
              <a:ext cx="1149561" cy="1390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042247" y="2199276"/>
              <a:ext cx="1149561" cy="129904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210377" y="3413375"/>
              <a:ext cx="1149561" cy="8494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658134" y="2875696"/>
              <a:ext cx="808626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+$112.7M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08339" y="3725385"/>
              <a:ext cx="662798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-$45.5M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12715" y="1920867"/>
              <a:ext cx="808626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+$425.4M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431085" y="3134967"/>
              <a:ext cx="708143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+$27.8M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018783" y="1236494"/>
              <a:ext cx="5364619" cy="303422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018783" y="4592811"/>
              <a:ext cx="5364619" cy="30342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18783" y="723634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18783" y="6472933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18783" y="5709519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18783" y="494610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18783" y="7618053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18783" y="6854639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18783" y="609122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18783" y="5327812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85157" y="4592811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062448" y="4592811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39738" y="4592811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617028" y="4592811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487667" y="6770212"/>
              <a:ext cx="1149561" cy="8442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764957" y="6854639"/>
              <a:ext cx="1149561" cy="1628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042247" y="6330093"/>
              <a:ext cx="1149561" cy="52454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10377" y="6829163"/>
              <a:ext cx="1149561" cy="254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708376" y="6491803"/>
              <a:ext cx="708143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+$27.6M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08339" y="7105549"/>
              <a:ext cx="662798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-$53.3M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12715" y="6051684"/>
              <a:ext cx="808626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+$171.8M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481327" y="6550754"/>
              <a:ext cx="607660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+$8.3M</a:t>
              </a:r>
            </a:p>
          </p:txBody>
        </p:sp>
        <p:sp>
          <p:nvSpPr>
            <p:cNvPr id="48" name="rc48"/>
            <p:cNvSpPr/>
            <p:nvPr/>
          </p:nvSpPr>
          <p:spPr>
            <a:xfrm>
              <a:off x="1018783" y="4592811"/>
              <a:ext cx="5364619" cy="303422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452991" y="1236494"/>
              <a:ext cx="5364619" cy="30342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452991" y="3880030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452991" y="311661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452991" y="2353203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452991" y="1589789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452991" y="426173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452991" y="3498323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452991" y="2734909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452991" y="197149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19365" y="1236494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96656" y="1236494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773946" y="1236494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1051236" y="1236494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921875" y="3409329"/>
              <a:ext cx="1149561" cy="8899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9199165" y="3498323"/>
              <a:ext cx="1149561" cy="671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0476456" y="3493639"/>
              <a:ext cx="1149561" cy="468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644585" y="3498030"/>
              <a:ext cx="1149561" cy="2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8142584" y="3130920"/>
              <a:ext cx="708143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+$29.1M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517887" y="3653526"/>
              <a:ext cx="512118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-$22M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747406" y="3215230"/>
              <a:ext cx="607660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+$1.5M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915535" y="3219622"/>
              <a:ext cx="607660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+$0.1M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6452991" y="1236494"/>
              <a:ext cx="5364619" cy="303422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52991" y="4592811"/>
              <a:ext cx="5364619" cy="30342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52991" y="723634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452991" y="6472933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452991" y="5709519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452991" y="494610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452991" y="7618053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452991" y="6854639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452991" y="6091226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452991" y="5327812"/>
              <a:ext cx="5364619" cy="0"/>
            </a:xfrm>
            <a:custGeom>
              <a:avLst/>
              <a:pathLst>
                <a:path w="5364619" h="0">
                  <a:moveTo>
                    <a:pt x="0" y="0"/>
                  </a:moveTo>
                  <a:lnTo>
                    <a:pt x="5364619" y="0"/>
                  </a:lnTo>
                  <a:lnTo>
                    <a:pt x="53646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219365" y="4592811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496656" y="4592811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9773946" y="4592811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1051236" y="4592811"/>
              <a:ext cx="0" cy="3034221"/>
            </a:xfrm>
            <a:custGeom>
              <a:avLst/>
              <a:pathLst>
                <a:path w="0" h="3034221">
                  <a:moveTo>
                    <a:pt x="0" y="30342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921875" y="6291640"/>
              <a:ext cx="1149561" cy="56299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9199165" y="6854639"/>
              <a:ext cx="1149561" cy="4512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0476456" y="4913950"/>
              <a:ext cx="1149561" cy="194068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644585" y="6738744"/>
              <a:ext cx="1149561" cy="1158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092342" y="6013231"/>
              <a:ext cx="808626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+$184.4M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92305" y="7393924"/>
              <a:ext cx="763281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-$147.8M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0646923" y="4635541"/>
              <a:ext cx="808626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+$635.5M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940634" y="6460335"/>
              <a:ext cx="557463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+$38M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6452991" y="4592811"/>
              <a:ext cx="5364619" cy="303422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018783" y="4340305"/>
              <a:ext cx="5364619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180157" y="4378080"/>
              <a:ext cx="104187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Persistence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6452991" y="4340305"/>
              <a:ext cx="5364619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7839566" y="4378080"/>
              <a:ext cx="25914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d) Initation, Adherence, Persistence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1018783" y="983989"/>
              <a:ext cx="5364619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315888" y="1021763"/>
              <a:ext cx="77040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Initation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6452991" y="983989"/>
              <a:ext cx="5364619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652540" y="1021763"/>
              <a:ext cx="96552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Adherence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1785157" y="7627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062448" y="7627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339738" y="7627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617028" y="7627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1209378" y="7657591"/>
              <a:ext cx="115155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HIV Testing and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420938" y="7852469"/>
              <a:ext cx="72843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PrEP Visit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573449" y="8015126"/>
              <a:ext cx="42341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626381" y="7687877"/>
              <a:ext cx="87213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850740" y="7850534"/>
              <a:ext cx="42341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Costs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632544" y="7685942"/>
              <a:ext cx="141438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Other Clinical Care/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916247" y="7850534"/>
              <a:ext cx="84698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Health Care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28030" y="8015126"/>
              <a:ext cx="42341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Costs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235954" y="7657591"/>
              <a:ext cx="76214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PrEP Drug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405320" y="7850534"/>
              <a:ext cx="42341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Costs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7219365" y="7627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496656" y="7627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9773946" y="7627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1051236" y="76270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6643587" y="7657591"/>
              <a:ext cx="115155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HIV Testing and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6855146" y="7852469"/>
              <a:ext cx="72843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PrEP Visit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007657" y="8015126"/>
              <a:ext cx="42341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Costs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060589" y="7687877"/>
              <a:ext cx="87213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284948" y="7850534"/>
              <a:ext cx="42341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9066752" y="7685942"/>
              <a:ext cx="141438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Other Clinical Care/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9350456" y="7850534"/>
              <a:ext cx="84698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Health Care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9562238" y="8015126"/>
              <a:ext cx="42341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Costs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0670162" y="7657591"/>
              <a:ext cx="76214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PrEP Drug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0839528" y="7850534"/>
              <a:ext cx="42341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Costs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983989" y="4261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983989" y="3498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983989" y="27349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983989" y="1971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983989" y="7618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983989" y="6854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983989" y="6091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983989" y="5327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2021-07-20T15:05:05Z</dcterms:modified>
  <cp:category/>
</cp:coreProperties>
</file>