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4572000"/>
            <a:chOff x="914400" y="914400"/>
            <a:chExt cx="7315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62841" y="983989"/>
              <a:ext cx="6397169" cy="4006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62841" y="4830776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62841" y="3890499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62841" y="2950222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62841" y="2009945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62841" y="1069668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4217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09547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84878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60209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62841" y="4360637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62841" y="3420360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62841" y="2480083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62841" y="1539806"/>
              <a:ext cx="6397169" cy="0"/>
            </a:xfrm>
            <a:custGeom>
              <a:avLst/>
              <a:pathLst>
                <a:path w="6397169" h="0">
                  <a:moveTo>
                    <a:pt x="0" y="0"/>
                  </a:moveTo>
                  <a:lnTo>
                    <a:pt x="6397169" y="0"/>
                  </a:lnTo>
                  <a:lnTo>
                    <a:pt x="63971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21882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97213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72544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47874" y="983989"/>
              <a:ext cx="0" cy="4006015"/>
            </a:xfrm>
            <a:custGeom>
              <a:avLst/>
              <a:pathLst>
                <a:path w="0" h="4006015">
                  <a:moveTo>
                    <a:pt x="0" y="4006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686844" y="38985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064856" y="387178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62345" y="217787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420376" y="133856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22021" y="46245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33328" y="4583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894100" y="21132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837629" y="1286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53622" y="1317823"/>
              <a:ext cx="5815608" cy="3338346"/>
            </a:xfrm>
            <a:custGeom>
              <a:avLst/>
              <a:pathLst>
                <a:path w="5815608" h="3338346">
                  <a:moveTo>
                    <a:pt x="0" y="3338346"/>
                  </a:moveTo>
                  <a:lnTo>
                    <a:pt x="111307" y="3297091"/>
                  </a:lnTo>
                  <a:lnTo>
                    <a:pt x="4872079" y="826990"/>
                  </a:lnTo>
                  <a:lnTo>
                    <a:pt x="58156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17584" y="4645649"/>
              <a:ext cx="163825" cy="199286"/>
            </a:xfrm>
            <a:custGeom>
              <a:avLst/>
              <a:pathLst>
                <a:path w="163825" h="199286">
                  <a:moveTo>
                    <a:pt x="163825" y="199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557853" y="3388084"/>
              <a:ext cx="159600" cy="104636"/>
            </a:xfrm>
            <a:custGeom>
              <a:avLst/>
              <a:pathLst>
                <a:path w="159600" h="104636">
                  <a:moveTo>
                    <a:pt x="159600" y="104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81725" y="1731319"/>
              <a:ext cx="497589" cy="4"/>
            </a:xfrm>
            <a:custGeom>
              <a:avLst/>
              <a:pathLst>
                <a:path w="497589" h="4">
                  <a:moveTo>
                    <a:pt x="0" y="4"/>
                  </a:moveTo>
                  <a:lnTo>
                    <a:pt x="497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04270" y="4768458"/>
              <a:ext cx="1185326" cy="166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$62,096/QALY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40314" y="3418749"/>
              <a:ext cx="1185326" cy="166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$86,927/QALY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73055" y="1629164"/>
              <a:ext cx="1285809" cy="166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$146,846/QALY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1762841" y="983989"/>
              <a:ext cx="6397169" cy="40060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195237" y="4277684"/>
              <a:ext cx="50497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45,800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95237" y="3337407"/>
              <a:ext cx="50497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46,000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95237" y="2397130"/>
              <a:ext cx="50497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95237" y="1456853"/>
              <a:ext cx="50497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46,400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728047" y="4360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28047" y="3420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28047" y="2480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28047" y="1539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21882" y="4990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7213" y="4990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472544" y="4990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047874" y="49900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15305" y="5028772"/>
              <a:ext cx="41315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3,127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0636" y="5028772"/>
              <a:ext cx="41315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3,129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65967" y="5028772"/>
              <a:ext cx="41315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3,131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41298" y="5028772"/>
              <a:ext cx="413153" cy="14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3,133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53186" y="5197847"/>
              <a:ext cx="2816479" cy="178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Effectiveness (Thousand QALYs)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90722" y="2892491"/>
              <a:ext cx="1270248" cy="189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 (Million $)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2021-07-20T15:04:12Z</dcterms:modified>
  <cp:category/>
</cp:coreProperties>
</file>