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B1FA-9111-2151-0711-1AD48BB1A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75BE4-05E8-ADF0-DC7B-F393ECED6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E24-21A2-2B4F-2AFA-ED555020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A627-3885-9A03-7A20-1BA69EE2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B69A-8734-C80C-451D-DC2F588D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72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1DDC-56E7-5A97-48E6-5AAEEF32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D96B-981C-C80D-B5D7-27C7F40A8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9F9E-7543-E693-9F0D-5AFF786B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2531-7077-83F8-E24F-3BA05B20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0DB1-09C0-B64C-67AB-16329A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0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AFEAD-BDBE-D6B8-8142-8420BA5A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EAB8F-94AF-0287-89BE-EFE940DB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BD4C-555E-52A1-9B8C-94F44F3D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F26DC-F811-8E06-D895-A99EFE7A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6E5A-34CC-65A4-8A9E-F5777918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9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85A-3902-3BE5-8F27-2E42E2C87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FD10-5371-947F-7EF0-62FB8C4C3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2C0C-445E-EA6E-C9DA-857D9F78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6C41-A5F8-CE2C-D4DC-B202CEAD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8ACB-62F1-8656-DDB7-076E2021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7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E73-6C94-B22F-3FF6-93D5ACA2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80BD2-A609-A8EF-0D81-BD7276DD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1165-0875-C176-D97D-01626379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15F7E-39B5-F8C2-536D-80D2999E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9F93-D8A8-A416-393E-CAEEFB7C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54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6C22-3229-DC5F-153D-4D75729D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DD21-A387-0DFD-A5B3-95975B107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FCAFC-3F3E-DC04-E849-1DAB0FF7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65B61-2D00-8F10-869B-9278871F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CD329-9123-418B-B9E7-A14E6D87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44989-6794-5582-6345-B7A73F0C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35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274C-677A-337E-7A6D-424E1C64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D5897-D76A-8EA7-34E0-06037C0D4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964DD-B54F-4E47-58D8-2DF6C232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33D7F-CF3D-1DD7-8EB2-F1E5D94FC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C49A5-3AC8-BAF6-4261-7BCFC4B3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7EBF2-6E8E-E33C-E313-EA1882B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DB3FA-90C3-5FDA-A842-E47AC452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3CA02-F6AC-2DE1-8556-3231CCCF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91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42F4-8753-41BE-65AF-2E721888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E6B69-31CA-6EE6-3D68-8F6B3711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1FA9F-7011-E4CC-0209-D08D4AF0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F9CF8-62A9-6C13-C88A-662F3440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99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DEAD-FD3A-299F-C087-AE8A579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15017-EFE3-AA87-F04D-8B7D2C39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C5C98-A7A5-49A0-0B65-4CDF537A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94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41E6-6ED1-E1CE-1D97-DE199DFD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0ED2-8490-3C3A-7C60-851E4C03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7E1D-55D4-96F8-C95C-3F8554276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85800-D757-8A4B-B267-0F2A7A1C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8A8D-DCDB-EAAB-0AA2-7B9E94DA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62722-FCF0-EF77-4BEF-C4332F34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36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3EB-C37D-9E0C-94B8-C4324D93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F01AA-EB0F-5F8F-65B7-4A6F4AB29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F041-0B82-514C-32CE-10ABBC76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AD996-B11F-0BC6-9431-D70D8FFC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11266-7703-D147-8088-80C7D25F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049E-7F21-5E79-686B-618FED85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18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2A1E0-77AD-43CF-820A-181B7ED4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C4D6-F1A7-895C-8E58-EF175CB25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8B97E-7D9B-F454-95F8-67675B276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F19E1-8176-4A5E-A600-271F7865D668}" type="datetimeFigureOut">
              <a:rPr lang="en-AU" smtClean="0"/>
              <a:t>23/09/2025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C9E2-FF15-B774-4492-EBB9D28B8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1EF6-F15C-4E98-4FEE-85B955FE8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71810-8E9A-440B-A9E2-93A7135382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64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7ED1B-7D9B-A9D7-CCC0-6D8D1F83B331}"/>
              </a:ext>
            </a:extLst>
          </p:cNvPr>
          <p:cNvSpPr/>
          <p:nvPr/>
        </p:nvSpPr>
        <p:spPr>
          <a:xfrm>
            <a:off x="7383018" y="3415867"/>
            <a:ext cx="1680972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Hierarchical (nested list)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E62C-B9B7-3850-8E29-E6249471D2E5}"/>
              </a:ext>
            </a:extLst>
          </p:cNvPr>
          <p:cNvSpPr/>
          <p:nvPr/>
        </p:nvSpPr>
        <p:spPr>
          <a:xfrm>
            <a:off x="2713482" y="3415866"/>
            <a:ext cx="1680972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Relational (data frame)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361058-059C-6500-2956-11B4856A0C6F}"/>
              </a:ext>
            </a:extLst>
          </p:cNvPr>
          <p:cNvSpPr/>
          <p:nvPr/>
        </p:nvSpPr>
        <p:spPr>
          <a:xfrm>
            <a:off x="5071633" y="3442134"/>
            <a:ext cx="1680972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Path string (data frame)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155C7-9D94-1FFB-F73B-DE9BFEE349E0}"/>
              </a:ext>
            </a:extLst>
          </p:cNvPr>
          <p:cNvSpPr/>
          <p:nvPr/>
        </p:nvSpPr>
        <p:spPr>
          <a:xfrm>
            <a:off x="5048250" y="1377315"/>
            <a:ext cx="1680972" cy="5619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YAML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69BDB-615D-FB59-FA02-DB7FEDED7979}"/>
              </a:ext>
            </a:extLst>
          </p:cNvPr>
          <p:cNvSpPr/>
          <p:nvPr/>
        </p:nvSpPr>
        <p:spPr>
          <a:xfrm>
            <a:off x="2713482" y="1377314"/>
            <a:ext cx="1680972" cy="5619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CSV flat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BFDFA1-614B-B19A-EC16-768EE93A18D9}"/>
              </a:ext>
            </a:extLst>
          </p:cNvPr>
          <p:cNvSpPr/>
          <p:nvPr/>
        </p:nvSpPr>
        <p:spPr>
          <a:xfrm>
            <a:off x="7383018" y="1377314"/>
            <a:ext cx="1680972" cy="5619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JSON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C71094-10E8-FF76-F8EA-D77EBD4EC2CD}"/>
              </a:ext>
            </a:extLst>
          </p:cNvPr>
          <p:cNvSpPr/>
          <p:nvPr/>
        </p:nvSpPr>
        <p:spPr>
          <a:xfrm>
            <a:off x="4696348" y="5815098"/>
            <a:ext cx="2431542" cy="56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data.tree</a:t>
            </a:r>
            <a:r>
              <a:rPr lang="en-AU" dirty="0"/>
              <a:t> object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CFE78A-F3FA-23DA-4F02-DAAE9C75542A}"/>
              </a:ext>
            </a:extLst>
          </p:cNvPr>
          <p:cNvCxnSpPr>
            <a:stCxn id="8" idx="2"/>
            <a:endCxn id="5" idx="0"/>
          </p:cNvCxnSpPr>
          <p:nvPr/>
        </p:nvCxnSpPr>
        <p:spPr>
          <a:xfrm>
            <a:off x="3553968" y="1939289"/>
            <a:ext cx="0" cy="147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94C86D-4C0A-79C4-AC81-551267F4F8EB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888736" y="1939290"/>
            <a:ext cx="2334768" cy="1476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0D133F-299C-64F8-DE98-4DFBE23C58CF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8223504" y="1939289"/>
            <a:ext cx="0" cy="147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F3F919-56CA-8286-EAB9-493F26036A88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3553968" y="1939289"/>
            <a:ext cx="2358151" cy="1502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8BA94D-C394-C34D-68A0-B0E9F72F5BC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553968" y="3977841"/>
            <a:ext cx="2358151" cy="1837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0B7945-FEE4-F9D3-F9B3-3FDE16DDBA3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5912119" y="4004109"/>
            <a:ext cx="0" cy="181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BA1843-6EC7-8938-B83C-38C02BDB40BE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5912119" y="3977842"/>
            <a:ext cx="2311385" cy="1837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03E0ED-3CCD-38C7-4ACD-641EDF926813}"/>
              </a:ext>
            </a:extLst>
          </p:cNvPr>
          <p:cNvSpPr/>
          <p:nvPr/>
        </p:nvSpPr>
        <p:spPr>
          <a:xfrm rot="2289234">
            <a:off x="3844095" y="4449546"/>
            <a:ext cx="1538420" cy="2786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load_tree_df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7FDD26-5F93-E2ED-CF98-97E36C2CDA15}"/>
              </a:ext>
            </a:extLst>
          </p:cNvPr>
          <p:cNvSpPr/>
          <p:nvPr/>
        </p:nvSpPr>
        <p:spPr>
          <a:xfrm rot="19269430">
            <a:off x="6059879" y="4582747"/>
            <a:ext cx="1909292" cy="3083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load_tree_node_list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DD6C2D-D371-10B1-C58E-A7B06DF7A5A8}"/>
              </a:ext>
            </a:extLst>
          </p:cNvPr>
          <p:cNvSpPr/>
          <p:nvPr/>
        </p:nvSpPr>
        <p:spPr>
          <a:xfrm rot="5400000">
            <a:off x="5234510" y="4720692"/>
            <a:ext cx="1659226" cy="27859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load_tree_df_path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D50070-D46E-BF7E-20FF-DC8514861AFB}"/>
              </a:ext>
            </a:extLst>
          </p:cNvPr>
          <p:cNvSpPr/>
          <p:nvPr/>
        </p:nvSpPr>
        <p:spPr>
          <a:xfrm rot="5400000">
            <a:off x="2940473" y="2665519"/>
            <a:ext cx="1538420" cy="2786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load_tree_csv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0BF293-E813-0345-AD60-8B99A52B6616}"/>
              </a:ext>
            </a:extLst>
          </p:cNvPr>
          <p:cNvSpPr/>
          <p:nvPr/>
        </p:nvSpPr>
        <p:spPr>
          <a:xfrm rot="2030296">
            <a:off x="4133118" y="2549556"/>
            <a:ext cx="1805281" cy="25322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load_tree_csv_path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EBC8DE-C095-E818-6466-A1C1F0EC411B}"/>
              </a:ext>
            </a:extLst>
          </p:cNvPr>
          <p:cNvSpPr/>
          <p:nvPr/>
        </p:nvSpPr>
        <p:spPr>
          <a:xfrm rot="5400000">
            <a:off x="7610010" y="2538277"/>
            <a:ext cx="1538420" cy="2786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load_tree_json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056E06-FBEB-23CC-8B66-518537A3D9C5}"/>
              </a:ext>
            </a:extLst>
          </p:cNvPr>
          <p:cNvSpPr/>
          <p:nvPr/>
        </p:nvSpPr>
        <p:spPr>
          <a:xfrm rot="2009689">
            <a:off x="6448762" y="2454913"/>
            <a:ext cx="1538420" cy="2786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load_tree_yaml</a:t>
            </a:r>
            <a:r>
              <a:rPr lang="en-AU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FF5790-1CAF-1A49-B2BF-C0650BF9E0C9}"/>
              </a:ext>
            </a:extLst>
          </p:cNvPr>
          <p:cNvSpPr txBox="1"/>
          <p:nvPr/>
        </p:nvSpPr>
        <p:spPr>
          <a:xfrm>
            <a:off x="298749" y="1473635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External file formats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4E77F82-7300-6B13-B791-0B069E9B9519}"/>
              </a:ext>
            </a:extLst>
          </p:cNvPr>
          <p:cNvSpPr txBox="1"/>
          <p:nvPr/>
        </p:nvSpPr>
        <p:spPr>
          <a:xfrm>
            <a:off x="298749" y="3512187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Internal R formats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8986C7-6750-2AFC-E76B-FAD2DDF6B872}"/>
              </a:ext>
            </a:extLst>
          </p:cNvPr>
          <p:cNvSpPr txBox="1"/>
          <p:nvPr/>
        </p:nvSpPr>
        <p:spPr>
          <a:xfrm>
            <a:off x="298749" y="5911419"/>
            <a:ext cx="258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andorR</a:t>
            </a:r>
            <a:r>
              <a:rPr lang="en-AU" dirty="0"/>
              <a:t> analysis formats</a:t>
            </a:r>
          </a:p>
        </p:txBody>
      </p:sp>
    </p:spTree>
    <p:extLst>
      <p:ext uri="{BB962C8B-B14F-4D97-AF65-F5344CB8AC3E}">
        <p14:creationId xmlns:p14="http://schemas.microsoft.com/office/powerpoint/2010/main" val="41361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Angus Cameron</dc:creator>
  <cp:lastModifiedBy>Angus Cameron</cp:lastModifiedBy>
  <cp:revision>3</cp:revision>
  <dcterms:created xsi:type="dcterms:W3CDTF">2025-09-23T04:23:45Z</dcterms:created>
  <dcterms:modified xsi:type="dcterms:W3CDTF">2025-09-23T19:54:44Z</dcterms:modified>
</cp:coreProperties>
</file>