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2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A555-0DEA-48F2-9473-5DE8F9A8B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C65D-1A1E-464C-8F94-A976F8AF0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E47E4-FA9F-43FE-BF79-72F8002E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29D2-3997-4A5D-905E-5D755FC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12D28-8B53-45B5-A1C5-82C00408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4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AC4C-D791-4BE8-8B43-4EFB11F7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BDFC-5DAE-4497-B235-512C22CC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5310-6F3A-45B7-995D-5C55BDD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6AED-193D-48D1-B121-405A870E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581E-3A5D-4122-A4AF-A4DB3ACD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76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BC3FD-085A-45E1-B253-2FC4D1BD2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CBC6-D744-4B9C-BEC5-DBF58A84D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2F88-6E30-4EFA-AB95-1F1E2153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6BB8-9404-4AEB-8567-F0C6D2B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1812-6957-47F7-BE70-34A781EA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FCDA-5DCC-45B7-AF9A-EA62EB7F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DA60-FE5F-4559-A23B-C46ECFB9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4A6A-CEBF-4DB1-B3BB-AC4E2764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971C-EDEE-4579-A14A-96F51628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29B8-1533-415D-AFC2-CE74C5AC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9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E854-8020-4E6B-8F6B-796EE33E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81BD-32D2-4703-9B0B-EEBC1A59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0EFF-C094-45B4-8AB0-79166858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2ED5-A367-48B9-8361-8DB20AB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92EB-1303-478B-AFEF-AF2977EC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19DA-2DF6-4E5A-984E-FB529C9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8E36-4472-431D-9C51-1D4774003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7272-7B59-471A-84AC-96722E89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922D9-3251-4260-8FF8-07CE0724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8430-7632-4CE7-9D79-99C4A62D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B01E1-09B0-4A9F-A0E5-7E7BFDCD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73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55D1-32C0-41B6-9048-8B7B5014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ED1E-1920-45DF-BC3F-EE4966FF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98BAC-257B-4A86-BD06-DA5BAD47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4C106-CD10-44F2-9227-CE3AB482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79ADA-4A43-47FB-A409-033FE93A1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E11E3-6E8F-4F55-8BC1-E2FF6D76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B3062-7DC8-4DD5-8632-60A0DDA2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2782D-761B-40D3-BD9C-DDC0DB85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7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2AF2-350F-41EB-B357-F39406AE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8F579-775D-401B-A6E7-E94603C6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16F6A-0543-44DD-94D2-4FA243AE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C065D-E6C7-4701-9E3D-66652489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68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58759-2275-4EC4-B5FF-7668669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2D583-F0D3-46EB-885A-7AAC102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77BF1-DA24-44B4-91FA-99BC865E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22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06A-3AEF-42DA-B644-770D6463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B67B-7D04-4914-B4C2-CFD70C40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2D2B-2122-4891-863F-E10AA7D8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CE74-8184-4D57-A8ED-E63B4082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0EA30-BD45-4372-959F-07B21B3E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E745-3645-48B6-B4BB-668573DB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D873-7D09-4BF2-8C99-5AFF75C6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E9CEF-4022-4A05-81F8-3B6BA6043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3249A-9438-41C8-829B-4D6744B5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048A5-B5E6-4DC6-8D04-A3598ED3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532F-B39A-404D-96E1-EEEF9E9A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AEE1C-035E-4CAD-A207-56CCF052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3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5BF6E-B2D0-4F1D-BD59-64901406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2619-D3B5-4A54-BA83-6A2C7367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5DBD-2147-4A75-912C-17600C8B6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D7C9-5445-4F3E-A330-3E2B747AC99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666A-1291-4E3D-A659-73C328377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5464-EAE0-4D47-B35F-31FE6BF7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8BFE-D86D-45BB-9CC0-3EBE55B0E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9808C0-76AD-4B66-BC39-290FB008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890"/>
            <a:ext cx="9144000" cy="682390"/>
          </a:xfrm>
        </p:spPr>
        <p:txBody>
          <a:bodyPr/>
          <a:lstStyle/>
          <a:p>
            <a:r>
              <a:rPr lang="zh-CN" altLang="en-US" dirty="0"/>
              <a:t>文件夹范例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A6F24-BAAF-4321-B972-8AA8EACD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61" y="2372109"/>
            <a:ext cx="2228965" cy="1619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F78B0-1E25-4342-95A7-8FC1D487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2246"/>
            <a:ext cx="2705239" cy="1143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3010C-FF72-4152-8341-A4454D24A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818" y="2816632"/>
            <a:ext cx="2965602" cy="1174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6FF7B-C1E7-4791-AE86-6BE4D1B658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385"/>
          <a:stretch/>
        </p:blipFill>
        <p:spPr>
          <a:xfrm>
            <a:off x="6096000" y="4209383"/>
            <a:ext cx="2835420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看结果</a:t>
            </a:r>
            <a:r>
              <a:rPr lang="en-US" altLang="zh-CN" dirty="0"/>
              <a:t>-results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AF88DD-062E-441B-93E4-FFB32339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6" y="1013792"/>
            <a:ext cx="6222571" cy="3303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970765-17A4-4E83-AE26-F2B8D52B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127" y="182005"/>
            <a:ext cx="2617000" cy="2243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54371-7149-49CA-B798-50FDAD514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127" y="2514388"/>
            <a:ext cx="3150261" cy="2243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9647A-0647-4AFB-9417-8F0922ACD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544" y="4494366"/>
            <a:ext cx="1651085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设置文件名和路径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设置文件名和路径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33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CAB8862-45B0-460B-BAFD-E0F377B9EE15}"/>
              </a:ext>
            </a:extLst>
          </p:cNvPr>
          <p:cNvSpPr txBox="1">
            <a:spLocks/>
          </p:cNvSpPr>
          <p:nvPr/>
        </p:nvSpPr>
        <p:spPr>
          <a:xfrm>
            <a:off x="1523999" y="414890"/>
            <a:ext cx="10408357" cy="682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设置文件名和路径，将</a:t>
            </a:r>
            <a:r>
              <a:rPr lang="en-US" altLang="zh-CN" dirty="0"/>
              <a:t>spm12_ei</a:t>
            </a:r>
            <a:r>
              <a:rPr lang="zh-CN" altLang="en-US" dirty="0"/>
              <a:t>纳入路径，跑</a:t>
            </a:r>
            <a:r>
              <a:rPr lang="en-GB" altLang="zh-CN" dirty="0"/>
              <a:t>1</a:t>
            </a:r>
            <a:r>
              <a:rPr lang="en-US" altLang="zh-CN" dirty="0"/>
              <a:t>-19</a:t>
            </a:r>
            <a:r>
              <a:rPr lang="zh-CN" altLang="en-US" dirty="0"/>
              <a:t>行</a:t>
            </a:r>
            <a:r>
              <a:rPr lang="en-US" altLang="zh-CN" dirty="0"/>
              <a:t>code</a:t>
            </a:r>
            <a:r>
              <a:rPr lang="zh-CN" altLang="en-US" dirty="0"/>
              <a:t>进行数据转换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AC01C-23E8-4A35-A51B-C201325D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2612"/>
            <a:ext cx="9150820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GB" dirty="0" err="1"/>
              <a:t>ImaGIN</a:t>
            </a:r>
            <a:r>
              <a:rPr lang="zh-CN" altLang="en-US" dirty="0"/>
              <a:t>，看数据，定起始和剔除坏导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48333-4E49-411F-B938-220CD20F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15" y="1366551"/>
            <a:ext cx="3543482" cy="4305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3DB38-670D-42F3-BDEC-ABD43577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69" y="1230490"/>
            <a:ext cx="5414027" cy="48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3999" y="414890"/>
            <a:ext cx="9460089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定起始，在</a:t>
            </a:r>
            <a:r>
              <a:rPr lang="en-GB" altLang="zh-CN" dirty="0"/>
              <a:t>15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GB" altLang="zh-CN" dirty="0"/>
              <a:t>33</a:t>
            </a:r>
            <a:r>
              <a:rPr lang="zh-CN" altLang="en-US" dirty="0"/>
              <a:t>，</a:t>
            </a:r>
            <a:r>
              <a:rPr lang="en-GB" altLang="zh-CN" dirty="0"/>
              <a:t>34</a:t>
            </a:r>
            <a:r>
              <a:rPr lang="zh-CN" altLang="en-US" dirty="0"/>
              <a:t>是坏导；修改后重新跑</a:t>
            </a:r>
            <a:r>
              <a:rPr lang="en-GB" altLang="zh-CN" dirty="0"/>
              <a:t>1</a:t>
            </a:r>
            <a:r>
              <a:rPr lang="en-US" altLang="zh-CN" dirty="0"/>
              <a:t>-19</a:t>
            </a:r>
            <a:r>
              <a:rPr lang="zh-CN" altLang="en-US" dirty="0"/>
              <a:t>行</a:t>
            </a:r>
            <a:r>
              <a:rPr lang="en-US" altLang="zh-CN" dirty="0"/>
              <a:t>code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798DA8-6297-48CC-922D-ADF5E57C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220667"/>
            <a:ext cx="4515082" cy="2597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0110B9-0D69-48E3-A9FA-DE452086A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44" y="1896799"/>
            <a:ext cx="6959958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5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步骤</a:t>
            </a:r>
            <a:r>
              <a:rPr lang="en-GB" altLang="zh-CN" dirty="0"/>
              <a:t>1</a:t>
            </a:r>
            <a:r>
              <a:rPr lang="en-US" altLang="zh-CN" dirty="0"/>
              <a:t>.Events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730DD-C66F-4739-B14B-6F87720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9" y="977732"/>
            <a:ext cx="5527917" cy="2825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23DA8E-BBD3-4672-B3C1-31F46AE55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17" y="2569199"/>
            <a:ext cx="6692639" cy="40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步骤</a:t>
            </a:r>
            <a:r>
              <a:rPr lang="en-GB" altLang="zh-CN" dirty="0"/>
              <a:t>2</a:t>
            </a:r>
            <a:r>
              <a:rPr lang="en-US" altLang="zh-CN" dirty="0"/>
              <a:t>.Epoch-manual-</a:t>
            </a:r>
            <a:r>
              <a:rPr lang="zh-CN" altLang="en-US" dirty="0"/>
              <a:t>空格</a:t>
            </a:r>
            <a:r>
              <a:rPr lang="en-US" altLang="zh-CN" dirty="0"/>
              <a:t>-</a:t>
            </a:r>
            <a:r>
              <a:rPr lang="zh-CN" altLang="en-US" dirty="0"/>
              <a:t>空格</a:t>
            </a:r>
            <a:r>
              <a:rPr lang="en-US" altLang="zh-CN" dirty="0"/>
              <a:t>-Onset_-</a:t>
            </a:r>
            <a:r>
              <a:rPr lang="zh-CN" altLang="en-US" dirty="0"/>
              <a:t>负数（靠左点好）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111B66-D42D-489B-9294-1E1826A3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3" y="1097280"/>
            <a:ext cx="5908570" cy="3722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F1EC-67D2-4FA1-AFE5-530FF775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40" y="920445"/>
            <a:ext cx="3666260" cy="53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4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步骤</a:t>
            </a:r>
            <a:r>
              <a:rPr lang="en-GB" altLang="zh-CN" dirty="0"/>
              <a:t>3</a:t>
            </a:r>
            <a:r>
              <a:rPr lang="en-US" altLang="zh-CN" dirty="0"/>
              <a:t>.Time zero</a:t>
            </a:r>
            <a:r>
              <a:rPr lang="zh-CN" altLang="en-US" dirty="0"/>
              <a:t>，可以重新看下数据</a:t>
            </a: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1CC7D-5617-4366-9335-B1B286DA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20" y="1438131"/>
            <a:ext cx="3037820" cy="421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0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跑</a:t>
            </a:r>
            <a:r>
              <a:rPr lang="en-GB" altLang="zh-CN" dirty="0"/>
              <a:t>96</a:t>
            </a:r>
            <a:r>
              <a:rPr lang="en-US" altLang="zh-CN" dirty="0"/>
              <a:t>-151</a:t>
            </a:r>
            <a:r>
              <a:rPr lang="zh-CN" altLang="en-US" dirty="0"/>
              <a:t>行代码，这步最久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0C026-6AB0-46B8-B6D0-DA5CC0B3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740" y="1636475"/>
            <a:ext cx="3308520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2C2090A-C9E4-4BA3-88BB-C8DA90A0E04C}"/>
              </a:ext>
            </a:extLst>
          </p:cNvPr>
          <p:cNvSpPr txBox="1">
            <a:spLocks/>
          </p:cNvSpPr>
          <p:nvPr/>
        </p:nvSpPr>
        <p:spPr>
          <a:xfrm>
            <a:off x="1524000" y="414890"/>
            <a:ext cx="9144000" cy="68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可以看时频图</a:t>
            </a:r>
            <a:r>
              <a:rPr lang="en-US" altLang="zh-CN" dirty="0"/>
              <a:t>-time frequency-</a:t>
            </a:r>
            <a:r>
              <a:rPr lang="en-US" altLang="zh-CN" dirty="0" err="1"/>
              <a:t>nw</a:t>
            </a:r>
            <a:r>
              <a:rPr lang="en-US" altLang="zh-CN" dirty="0"/>
              <a:t>*</a:t>
            </a:r>
            <a:r>
              <a:rPr lang="zh-CN" altLang="en-US" dirty="0"/>
              <a:t>文件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696F-F3ED-4A3C-A4AB-8D8B027C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90" y="1358561"/>
            <a:ext cx="8321797" cy="49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0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</TotalTime>
  <Words>120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Jia-Jie</dc:creator>
  <cp:lastModifiedBy>Mo Jia-Jie</cp:lastModifiedBy>
  <cp:revision>6</cp:revision>
  <dcterms:created xsi:type="dcterms:W3CDTF">2020-04-30T15:05:46Z</dcterms:created>
  <dcterms:modified xsi:type="dcterms:W3CDTF">2020-05-05T01:22:30Z</dcterms:modified>
</cp:coreProperties>
</file>