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0"/>
  </p:notesMasterIdLst>
  <p:sldIdLst>
    <p:sldId id="258" r:id="rId5"/>
    <p:sldId id="259" r:id="rId6"/>
    <p:sldId id="260" r:id="rId7"/>
    <p:sldId id="277" r:id="rId8"/>
    <p:sldId id="270" r:id="rId9"/>
    <p:sldId id="276" r:id="rId10"/>
    <p:sldId id="262" r:id="rId11"/>
    <p:sldId id="265" r:id="rId12"/>
    <p:sldId id="266" r:id="rId13"/>
    <p:sldId id="263" r:id="rId14"/>
    <p:sldId id="272" r:id="rId15"/>
    <p:sldId id="273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44A19-733C-4A3F-B7ED-1431A38CD4F3}" v="3151" dt="2023-06-06T20:44:23.020"/>
    <p1510:client id="{3E6FA9F7-1869-483D-A9F8-0CB4F8B594E4}" v="508" vWet="510" dt="2023-06-06T20:17:29.450"/>
    <p1510:client id="{44FFDC15-323E-45F0-A6BA-E22F8D89789C}" v="105" dt="2023-06-07T11:29:23.017"/>
    <p1510:client id="{5E38B721-2672-4A4F-825B-3F882C682565}" v="55" vWet="57" dt="2023-06-07T09:42:55.366"/>
    <p1510:client id="{B2AF92D1-299F-41BB-A9A4-B4AEE091D376}" v="1269" vWet="1271" dt="2023-06-06T20:43:32.724"/>
    <p1510:client id="{CF4D22EF-F40B-E1FD-C540-5BB0C75100CF}" v="1" dt="2023-06-06T18:52:5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AFD24-61EB-45FB-BF48-ADC351E9BF86}" type="datetimeFigureOut">
              <a:rPr lang="LID4096" smtClean="0"/>
              <a:t>06/07/2023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9A656-A25F-4CD5-BC6E-F05E809F82A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9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Quelle Icons: https://www.flaticons.com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9A656-A25F-4CD5-BC6E-F05E809F82A4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454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9A656-A25F-4CD5-BC6E-F05E809F82A4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80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713B8-2EE4-95A1-410F-4BFB001D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8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144C3E-0FB0-67F2-E161-E9F1CC87F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54730-C08A-0832-6736-945482C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B23AD-6416-A8F0-8424-657263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A8D07-283D-0636-A4C7-D9DF8D9F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92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08D2-EEA5-2FD6-B2ED-19193B5F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0EDEAB-C9A5-CFB7-3D68-BD9AF2E28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E85C2-B8E1-4AF1-D80C-2F11AF1E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9F047-16E3-53A1-9AB2-83D6A52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44F3C-5FF7-E37D-D049-E5A2781A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0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8A0B78-EB01-A0D5-D192-5E565345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238349-A046-C7A5-7395-251A9AD0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C981A-71E7-6D81-E5CD-F9508B47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4B437-BD0C-716F-D168-BA09116C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465F3-2F2F-C5AF-6B81-2F3F009C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74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209D-F216-7B8F-1F0F-75F0175C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E76F0-CC4F-3849-C501-D3754698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C7D93-63CD-223D-BED0-0E1BA970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E6C47-7163-F445-8C66-07CC8DC2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4D6F8-0D68-09CF-1072-7B85420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486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08FA7-07C8-6AAF-4A00-4A3DC134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1D14AF-2301-EE3F-6E9F-EBF7F602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8A33C-DFA2-C322-2C26-B9C37822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3B304-C436-71FA-F74D-8A2EA500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5B772C-818F-FAE1-F5B3-65C35E3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67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F6B7C-A81A-4FA6-0996-59FE6239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1F860-7320-CF07-EAF0-8F19362EF5C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9F94E-1278-C280-0662-2210D2F321B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19133F-049F-086C-8941-B1510BE8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0FCE39-597F-B6FE-A032-61D2000E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8C1874-7933-6B90-9890-286C3B4F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1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DCF5-88C1-AF4E-2ECD-F044E7BE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4746-C22C-7C7B-C3D2-06D93117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855227-AF41-9569-3434-AA09964667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463C5A-D86F-F7CB-6A0D-07BDD2C26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5C19B8-E277-326C-0000-FFCABF7BA9C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B4E83-4CE5-6B1F-8679-833ADE5D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65F7AF-F9F6-B2CD-9B22-E305284B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94B820-E840-0738-4692-27C6BA7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12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64F30-ED93-112F-885D-97A6305C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95669-1A31-5DF5-6E42-BF0ED874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30568A-11A7-497A-A946-758E751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C9C961-768A-5F1A-24B6-AFDA3AF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54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2CD701-3043-D30F-282D-14C75CF5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2581D7-5720-9A30-E63A-B160B8C9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518816-CAF6-C029-276C-674C36CA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2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CBFC1-0AD3-AC9F-7A57-DC57C70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0B47F-55B8-95C4-3699-AC79E4D8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90234B-6BB6-6DA4-43D1-F5428FBE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F75D86-1377-B680-62EE-8BBF79CC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EA877-074C-2E9A-713B-AB0127D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2F66AA-F292-DC23-400D-5A2C6BF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9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8B529-9128-1588-F9C7-96C1796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9F93A0-32B5-D514-1FA9-05F19AAD9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ADDF52-EA3C-77D5-6C21-A8827F8F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6429F-B012-84B4-2969-7FA3FDF8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759F5-EFC5-E580-F522-B123A74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9DB23E-AF53-26B2-9137-49D105BC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74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1BD508-AC9A-85E6-5733-04AE7405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D1D0C3-A291-E13D-3684-557FDB70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9FEBF-C65C-0095-AD03-1AB8C0E7C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C40C-369D-483A-B57E-B47B8B70AB37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A72E2-A084-2450-728F-2EC2F0F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EAD83-FFE4-436E-BCE7-0CF395267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7424-A3D7-4595-8150-751C856893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53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Yu Gothic" panose="020B04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D42BEF73-F9BB-717D-8128-6C22C323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FD85-47DE-60C5-F919-0CC38D9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 Migration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91929-1D75-D92B-D4EB-C9BB80DC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/>
              <a:t>Alte Version migrieren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Daten kopieren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Docker-</a:t>
            </a:r>
            <a:r>
              <a:rPr lang="de-CH" err="1"/>
              <a:t>Compose</a:t>
            </a:r>
            <a:r>
              <a:rPr lang="de-CH"/>
              <a:t>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MySQL-Dump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Upgrade</a:t>
            </a:r>
          </a:p>
          <a:p>
            <a:pPr marL="0" indent="0">
              <a:buNone/>
            </a:pPr>
            <a:endParaRPr lang="de-CH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90BF2A-9A43-0939-3BB8-522211606394}"/>
              </a:ext>
            </a:extLst>
          </p:cNvPr>
          <p:cNvGrpSpPr/>
          <p:nvPr/>
        </p:nvGrpSpPr>
        <p:grpSpPr>
          <a:xfrm>
            <a:off x="5845629" y="1825625"/>
            <a:ext cx="5146356" cy="26197258"/>
            <a:chOff x="7045644" y="9106156"/>
            <a:chExt cx="5146356" cy="261972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F849FC-C547-37E3-145A-D5B5F4DA5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 bwMode="auto">
            <a:xfrm>
              <a:off x="7118984" y="9106156"/>
              <a:ext cx="5073016" cy="2601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D331DDE-FC27-CF54-F28E-D8EE5820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984" y="14590125"/>
              <a:ext cx="5073015" cy="316997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F3F774D-2E6B-A8B1-F436-22EC1430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644" y="20642519"/>
              <a:ext cx="5073015" cy="3328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604120-9D52-D50F-9031-12E57BD1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5645" y="26853890"/>
              <a:ext cx="5073015" cy="284962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5CD01D1-41C9-11DD-4836-CF2A8D5B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5645" y="32585933"/>
              <a:ext cx="5073014" cy="2717481"/>
            </a:xfrm>
            <a:prstGeom prst="rect">
              <a:avLst/>
            </a:prstGeom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57D17BE5-0C0D-F57B-B982-622DFF17AE71}"/>
              </a:ext>
            </a:extLst>
          </p:cNvPr>
          <p:cNvSpPr/>
          <p:nvPr/>
        </p:nvSpPr>
        <p:spPr>
          <a:xfrm>
            <a:off x="838200" y="2269671"/>
            <a:ext cx="5007429" cy="279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58865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FD85-47DE-60C5-F919-0CC38D9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 Migration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91929-1D75-D92B-D4EB-C9BB80DC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/>
              <a:t>Alte Version migrieren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Daten kopieren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Docker-</a:t>
            </a:r>
            <a:r>
              <a:rPr lang="de-CH" err="1"/>
              <a:t>Compose</a:t>
            </a:r>
            <a:r>
              <a:rPr lang="de-CH"/>
              <a:t>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MySQL-Dump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Upgrade</a:t>
            </a:r>
          </a:p>
          <a:p>
            <a:pPr marL="0" indent="0">
              <a:buNone/>
            </a:pPr>
            <a:endParaRPr lang="de-CH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90BF2A-9A43-0939-3BB8-522211606394}"/>
              </a:ext>
            </a:extLst>
          </p:cNvPr>
          <p:cNvGrpSpPr/>
          <p:nvPr/>
        </p:nvGrpSpPr>
        <p:grpSpPr>
          <a:xfrm>
            <a:off x="5845629" y="-3508413"/>
            <a:ext cx="5146356" cy="26197258"/>
            <a:chOff x="7045644" y="9106156"/>
            <a:chExt cx="5146356" cy="261972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F849FC-C547-37E3-145A-D5B5F4DA5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 bwMode="auto">
            <a:xfrm>
              <a:off x="7118984" y="9106156"/>
              <a:ext cx="5073016" cy="2601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D331DDE-FC27-CF54-F28E-D8EE5820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984" y="14590125"/>
              <a:ext cx="5073015" cy="316997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F3F774D-2E6B-A8B1-F436-22EC1430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644" y="20642519"/>
              <a:ext cx="5073015" cy="3328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604120-9D52-D50F-9031-12E57BD1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5645" y="26853890"/>
              <a:ext cx="5073015" cy="284962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5CD01D1-41C9-11DD-4836-CF2A8D5B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5645" y="32585933"/>
              <a:ext cx="5073014" cy="2717481"/>
            </a:xfrm>
            <a:prstGeom prst="rect">
              <a:avLst/>
            </a:prstGeom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57D17BE5-0C0D-F57B-B982-622DFF17AE71}"/>
              </a:ext>
            </a:extLst>
          </p:cNvPr>
          <p:cNvSpPr/>
          <p:nvPr/>
        </p:nvSpPr>
        <p:spPr>
          <a:xfrm>
            <a:off x="838200" y="2803074"/>
            <a:ext cx="5007429" cy="279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599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FD85-47DE-60C5-F919-0CC38D9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 Migration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91929-1D75-D92B-D4EB-C9BB80DC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/>
              <a:t>Alte Version migrieren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Daten kopieren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Docker-</a:t>
            </a:r>
            <a:r>
              <a:rPr lang="de-CH" err="1"/>
              <a:t>Compose</a:t>
            </a:r>
            <a:r>
              <a:rPr lang="de-CH"/>
              <a:t>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MySQL-Dump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Upgrade</a:t>
            </a:r>
          </a:p>
          <a:p>
            <a:pPr marL="0" indent="0">
              <a:buNone/>
            </a:pPr>
            <a:endParaRPr lang="de-CH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90BF2A-9A43-0939-3BB8-522211606394}"/>
              </a:ext>
            </a:extLst>
          </p:cNvPr>
          <p:cNvGrpSpPr/>
          <p:nvPr/>
        </p:nvGrpSpPr>
        <p:grpSpPr>
          <a:xfrm>
            <a:off x="5845629" y="-9560912"/>
            <a:ext cx="5146356" cy="26197258"/>
            <a:chOff x="7045644" y="9106156"/>
            <a:chExt cx="5146356" cy="261972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F849FC-C547-37E3-145A-D5B5F4DA5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 bwMode="auto">
            <a:xfrm>
              <a:off x="7118984" y="9106156"/>
              <a:ext cx="5073016" cy="2601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D331DDE-FC27-CF54-F28E-D8EE5820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984" y="14590125"/>
              <a:ext cx="5073015" cy="316997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F3F774D-2E6B-A8B1-F436-22EC1430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644" y="20642519"/>
              <a:ext cx="5073015" cy="3328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604120-9D52-D50F-9031-12E57BD1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5645" y="26853890"/>
              <a:ext cx="5073015" cy="284962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5CD01D1-41C9-11DD-4836-CF2A8D5B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5645" y="32585933"/>
              <a:ext cx="5073014" cy="2717481"/>
            </a:xfrm>
            <a:prstGeom prst="rect">
              <a:avLst/>
            </a:prstGeom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57D17BE5-0C0D-F57B-B982-622DFF17AE71}"/>
              </a:ext>
            </a:extLst>
          </p:cNvPr>
          <p:cNvSpPr/>
          <p:nvPr/>
        </p:nvSpPr>
        <p:spPr>
          <a:xfrm>
            <a:off x="838200" y="3320146"/>
            <a:ext cx="5007429" cy="279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317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FD85-47DE-60C5-F919-0CC38D9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 Migration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91929-1D75-D92B-D4EB-C9BB80DC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/>
              <a:t>Alte Version migrieren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Daten kopieren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Docker-</a:t>
            </a:r>
            <a:r>
              <a:rPr lang="de-CH" err="1"/>
              <a:t>Compose</a:t>
            </a:r>
            <a:r>
              <a:rPr lang="de-CH"/>
              <a:t>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MySQL-Dump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Upgrade</a:t>
            </a:r>
          </a:p>
          <a:p>
            <a:pPr marL="0" indent="0">
              <a:buNone/>
            </a:pPr>
            <a:endParaRPr lang="de-CH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90BF2A-9A43-0939-3BB8-522211606394}"/>
              </a:ext>
            </a:extLst>
          </p:cNvPr>
          <p:cNvGrpSpPr/>
          <p:nvPr/>
        </p:nvGrpSpPr>
        <p:grpSpPr>
          <a:xfrm>
            <a:off x="5845629" y="-15798471"/>
            <a:ext cx="5146356" cy="26197258"/>
            <a:chOff x="7045644" y="9106156"/>
            <a:chExt cx="5146356" cy="261972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F849FC-C547-37E3-145A-D5B5F4DA5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 bwMode="auto">
            <a:xfrm>
              <a:off x="7118984" y="9106156"/>
              <a:ext cx="5073016" cy="2601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D331DDE-FC27-CF54-F28E-D8EE5820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984" y="14590125"/>
              <a:ext cx="5073015" cy="316997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F3F774D-2E6B-A8B1-F436-22EC1430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644" y="20642519"/>
              <a:ext cx="5073015" cy="3328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604120-9D52-D50F-9031-12E57BD1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5645" y="26853890"/>
              <a:ext cx="5073015" cy="284962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5CD01D1-41C9-11DD-4836-CF2A8D5B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5645" y="32585933"/>
              <a:ext cx="5073014" cy="2717481"/>
            </a:xfrm>
            <a:prstGeom prst="rect">
              <a:avLst/>
            </a:prstGeom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57D17BE5-0C0D-F57B-B982-622DFF17AE71}"/>
              </a:ext>
            </a:extLst>
          </p:cNvPr>
          <p:cNvSpPr/>
          <p:nvPr/>
        </p:nvSpPr>
        <p:spPr>
          <a:xfrm>
            <a:off x="838200" y="3804562"/>
            <a:ext cx="5007429" cy="279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586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FD85-47DE-60C5-F919-0CC38D9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Demonstration Migration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91929-1D75-D92B-D4EB-C9BB80DC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/>
              <a:t>Alte Version migrieren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Daten kopieren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Docker-</a:t>
            </a:r>
            <a:r>
              <a:rPr lang="de-CH" err="1"/>
              <a:t>Compose</a:t>
            </a:r>
            <a:r>
              <a:rPr lang="de-CH"/>
              <a:t> ausführen</a:t>
            </a:r>
          </a:p>
          <a:p>
            <a:pPr marL="514350" indent="-514350">
              <a:buFont typeface="+mj-lt"/>
              <a:buAutoNum type="arabicPeriod"/>
            </a:pPr>
            <a:r>
              <a:rPr lang="de-CH"/>
              <a:t>MySQL-Dump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err="1"/>
              <a:t>Moodle</a:t>
            </a:r>
            <a:r>
              <a:rPr lang="de-CH"/>
              <a:t> Upgrade</a:t>
            </a:r>
          </a:p>
          <a:p>
            <a:pPr marL="0" indent="0">
              <a:buNone/>
            </a:pPr>
            <a:endParaRPr lang="de-CH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90BF2A-9A43-0939-3BB8-522211606394}"/>
              </a:ext>
            </a:extLst>
          </p:cNvPr>
          <p:cNvGrpSpPr/>
          <p:nvPr/>
        </p:nvGrpSpPr>
        <p:grpSpPr>
          <a:xfrm>
            <a:off x="5845629" y="-21573384"/>
            <a:ext cx="5146356" cy="26197258"/>
            <a:chOff x="7045644" y="9106156"/>
            <a:chExt cx="5146356" cy="261972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F849FC-C547-37E3-145A-D5B5F4DA5C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 bwMode="auto">
            <a:xfrm>
              <a:off x="7118984" y="9106156"/>
              <a:ext cx="5073016" cy="2601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D331DDE-FC27-CF54-F28E-D8EE5820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8984" y="14590125"/>
              <a:ext cx="5073015" cy="316997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F3F774D-2E6B-A8B1-F436-22EC1430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644" y="20642519"/>
              <a:ext cx="5073015" cy="3328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B604120-9D52-D50F-9031-12E57BD1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5645" y="26853890"/>
              <a:ext cx="5073015" cy="284962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5CD01D1-41C9-11DD-4836-CF2A8D5B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5645" y="32585933"/>
              <a:ext cx="5073014" cy="2717481"/>
            </a:xfrm>
            <a:prstGeom prst="rect">
              <a:avLst/>
            </a:prstGeom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57D17BE5-0C0D-F57B-B982-622DFF17AE71}"/>
              </a:ext>
            </a:extLst>
          </p:cNvPr>
          <p:cNvSpPr/>
          <p:nvPr/>
        </p:nvSpPr>
        <p:spPr>
          <a:xfrm>
            <a:off x="838200" y="4321634"/>
            <a:ext cx="5007429" cy="279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094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0FD0C-4BC4-7DFF-CD17-880E015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Fazit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4EBF9-44DC-96B8-7553-845D9AD0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Allgemein:</a:t>
            </a:r>
          </a:p>
          <a:p>
            <a:pPr lvl="1"/>
            <a:r>
              <a:rPr lang="de-CH" dirty="0"/>
              <a:t>Interessant</a:t>
            </a:r>
          </a:p>
          <a:p>
            <a:pPr lvl="1"/>
            <a:r>
              <a:rPr lang="de-CH" dirty="0"/>
              <a:t>Herausfordernd</a:t>
            </a:r>
          </a:p>
          <a:p>
            <a:r>
              <a:rPr lang="de-CH" dirty="0"/>
              <a:t>Schwachstellen:</a:t>
            </a:r>
          </a:p>
          <a:p>
            <a:pPr lvl="1"/>
            <a:r>
              <a:rPr lang="de-CH" dirty="0"/>
              <a:t>Passwort </a:t>
            </a:r>
          </a:p>
          <a:p>
            <a:r>
              <a:rPr lang="de-CH" dirty="0"/>
              <a:t>Einschränkungen:</a:t>
            </a:r>
          </a:p>
          <a:p>
            <a:pPr lvl="1"/>
            <a:r>
              <a:rPr lang="de-CH" dirty="0"/>
              <a:t>Dump importieren</a:t>
            </a:r>
          </a:p>
          <a:p>
            <a:r>
              <a:rPr lang="de-CH" dirty="0"/>
              <a:t>Begrenzung:</a:t>
            </a:r>
          </a:p>
          <a:p>
            <a:pPr lvl="1"/>
            <a:r>
              <a:rPr lang="de-CH" dirty="0" err="1"/>
              <a:t>Moodle</a:t>
            </a:r>
            <a:r>
              <a:rPr lang="de-CH" dirty="0"/>
              <a:t> Version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en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D0314D-B080-EA79-1EED-527D68B5A7B4}"/>
              </a:ext>
            </a:extLst>
          </p:cNvPr>
          <p:cNvSpPr txBox="1"/>
          <p:nvPr/>
        </p:nvSpPr>
        <p:spPr>
          <a:xfrm>
            <a:off x="11865428" y="6700055"/>
            <a:ext cx="326572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">
                <a:solidFill>
                  <a:srgbClr val="F9F9F9"/>
                </a:solidFill>
              </a:rPr>
              <a:t>Projekt war traumatisierend</a:t>
            </a:r>
          </a:p>
        </p:txBody>
      </p:sp>
      <p:pic>
        <p:nvPicPr>
          <p:cNvPr id="10242" name="Picture 2" descr="Challenges ">
            <a:extLst>
              <a:ext uri="{FF2B5EF4-FFF2-40B4-BE49-F238E27FC236}">
                <a16:creationId xmlns:a16="http://schemas.microsoft.com/office/drawing/2014/main" id="{32910303-7A42-A93B-9609-43B3DB28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08915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dlock ">
            <a:extLst>
              <a:ext uri="{FF2B5EF4-FFF2-40B4-BE49-F238E27FC236}">
                <a16:creationId xmlns:a16="http://schemas.microsoft.com/office/drawing/2014/main" id="{61395207-0CC9-10E0-1A84-DC2BC856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02565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andfill ">
            <a:extLst>
              <a:ext uri="{FF2B5EF4-FFF2-40B4-BE49-F238E27FC236}">
                <a16:creationId xmlns:a16="http://schemas.microsoft.com/office/drawing/2014/main" id="{6A98D3EF-A628-6D47-760C-29EEE6538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15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istory ">
            <a:extLst>
              <a:ext uri="{FF2B5EF4-FFF2-40B4-BE49-F238E27FC236}">
                <a16:creationId xmlns:a16="http://schemas.microsoft.com/office/drawing/2014/main" id="{C8EAD4BE-AC46-83A4-C731-E9D23927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89865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4306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BD023-AD9A-8377-80AA-C0D57F18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1" y="370568"/>
            <a:ext cx="10515600" cy="1325563"/>
          </a:xfrm>
        </p:spPr>
        <p:txBody>
          <a:bodyPr/>
          <a:lstStyle/>
          <a:p>
            <a:r>
              <a:rPr lang="de-CH">
                <a:cs typeface="Aharoni" panose="020B0604020202020204" pitchFamily="2" charset="-79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CCDF3-BED0-691E-5AFD-6E893881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r>
              <a:rPr lang="de-CH" dirty="0"/>
              <a:t>Ausgangslage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Realisierung</a:t>
            </a:r>
          </a:p>
          <a:p>
            <a:pPr lvl="1"/>
            <a:r>
              <a:rPr lang="de-CH" dirty="0"/>
              <a:t>MySQL-Dump</a:t>
            </a:r>
          </a:p>
          <a:p>
            <a:pPr lvl="1"/>
            <a:r>
              <a:rPr lang="de-CH" dirty="0"/>
              <a:t>Docker-</a:t>
            </a:r>
            <a:r>
              <a:rPr lang="de-CH" dirty="0" err="1"/>
              <a:t>Compose</a:t>
            </a:r>
            <a:endParaRPr lang="de-CH" dirty="0"/>
          </a:p>
          <a:p>
            <a:r>
              <a:rPr lang="de-CH" dirty="0"/>
              <a:t>Demonstration Migration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2052" name="Picture 4" descr="Content marketing">
            <a:extLst>
              <a:ext uri="{FF2B5EF4-FFF2-40B4-BE49-F238E27FC236}">
                <a16:creationId xmlns:a16="http://schemas.microsoft.com/office/drawing/2014/main" id="{D213E304-1813-C02F-F0E8-1B2784EF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3" y="6733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uttle ">
            <a:extLst>
              <a:ext uri="{FF2B5EF4-FFF2-40B4-BE49-F238E27FC236}">
                <a16:creationId xmlns:a16="http://schemas.microsoft.com/office/drawing/2014/main" id="{DDA0772C-59AF-75AD-C2EF-A1EE10AB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6" y="214130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 ">
            <a:extLst>
              <a:ext uri="{FF2B5EF4-FFF2-40B4-BE49-F238E27FC236}">
                <a16:creationId xmlns:a16="http://schemas.microsoft.com/office/drawing/2014/main" id="{3E879339-D3FF-8A76-CE33-0FCE08B4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6" y="264991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 ">
            <a:extLst>
              <a:ext uri="{FF2B5EF4-FFF2-40B4-BE49-F238E27FC236}">
                <a16:creationId xmlns:a16="http://schemas.microsoft.com/office/drawing/2014/main" id="{9DA3C193-0F2F-075F-D02B-1230B1D1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6" y="31464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ata ">
            <a:extLst>
              <a:ext uri="{FF2B5EF4-FFF2-40B4-BE49-F238E27FC236}">
                <a16:creationId xmlns:a16="http://schemas.microsoft.com/office/drawing/2014/main" id="{7D1FF6CE-D78E-3EB1-67E7-BFE6EB97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6" y="3685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ightbulb ">
            <a:extLst>
              <a:ext uri="{FF2B5EF4-FFF2-40B4-BE49-F238E27FC236}">
                <a16:creationId xmlns:a16="http://schemas.microsoft.com/office/drawing/2014/main" id="{71B6847C-36DA-BEB8-C522-FD92591C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66" y="41777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9111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464B-438E-CFC8-6671-A2B94AAB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Ausgangslage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4C7B-6782-25B4-B3B9-77F3FF03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Aktuelles</a:t>
            </a:r>
            <a:r>
              <a:rPr lang="en-US"/>
              <a:t> </a:t>
            </a:r>
            <a:r>
              <a:rPr lang="en-US" err="1"/>
              <a:t>Betriebssytem</a:t>
            </a:r>
            <a:r>
              <a:rPr lang="en-US"/>
              <a:t>: Ubuntu 22.04 LTS</a:t>
            </a:r>
          </a:p>
          <a:p>
            <a:r>
              <a:rPr lang="en-US"/>
              <a:t>Services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lokal</a:t>
            </a:r>
            <a:r>
              <a:rPr lang="en-US"/>
              <a:t> </a:t>
            </a:r>
            <a:r>
              <a:rPr lang="en-US" err="1"/>
              <a:t>installiert</a:t>
            </a:r>
            <a:r>
              <a:rPr lang="en-US"/>
              <a:t> </a:t>
            </a:r>
          </a:p>
          <a:p>
            <a:r>
              <a:rPr lang="en-US"/>
              <a:t>MySQL Version: 8.0.32</a:t>
            </a:r>
          </a:p>
          <a:p>
            <a:r>
              <a:rPr lang="en-US"/>
              <a:t>Moodle Version: 3.10.11</a:t>
            </a:r>
          </a:p>
          <a:p>
            <a:r>
              <a:rPr lang="en-US">
                <a:ea typeface="Calibri"/>
                <a:cs typeface="Calibri"/>
              </a:rPr>
              <a:t>Moodle </a:t>
            </a:r>
            <a:r>
              <a:rPr lang="en-US" err="1">
                <a:ea typeface="Calibri"/>
                <a:cs typeface="Calibri"/>
              </a:rPr>
              <a:t>aufrufbar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unter</a:t>
            </a:r>
            <a:r>
              <a:rPr lang="en-US">
                <a:ea typeface="Calibri"/>
                <a:cs typeface="Calibri"/>
              </a:rPr>
              <a:t> Port 80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3074" name="Picture 2" descr="Ubuntu ">
            <a:extLst>
              <a:ext uri="{FF2B5EF4-FFF2-40B4-BE49-F238E27FC236}">
                <a16:creationId xmlns:a16="http://schemas.microsoft.com/office/drawing/2014/main" id="{D1D12265-3566-3014-958E-002BF006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18796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ttings ">
            <a:extLst>
              <a:ext uri="{FF2B5EF4-FFF2-40B4-BE49-F238E27FC236}">
                <a16:creationId xmlns:a16="http://schemas.microsoft.com/office/drawing/2014/main" id="{6BBF79D9-0954-E55A-2288-DC366250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237453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ysql ">
            <a:extLst>
              <a:ext uri="{FF2B5EF4-FFF2-40B4-BE49-F238E27FC236}">
                <a16:creationId xmlns:a16="http://schemas.microsoft.com/office/drawing/2014/main" id="{E79CB71A-F4B9-6B88-1995-19AAFF8D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28719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rtarboard ">
            <a:extLst>
              <a:ext uri="{FF2B5EF4-FFF2-40B4-BE49-F238E27FC236}">
                <a16:creationId xmlns:a16="http://schemas.microsoft.com/office/drawing/2014/main" id="{C77F32F2-9AFB-C2C0-9503-4B055E17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336683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hipping ">
            <a:extLst>
              <a:ext uri="{FF2B5EF4-FFF2-40B4-BE49-F238E27FC236}">
                <a16:creationId xmlns:a16="http://schemas.microsoft.com/office/drawing/2014/main" id="{80E316C6-42E3-CA55-C26E-6B1F2FAF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38617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Linux ">
            <a:extLst>
              <a:ext uri="{FF2B5EF4-FFF2-40B4-BE49-F238E27FC236}">
                <a16:creationId xmlns:a16="http://schemas.microsoft.com/office/drawing/2014/main" id="{CCA6DD4D-F546-C88D-E2C3-843158A26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13822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huttle ">
            <a:extLst>
              <a:ext uri="{FF2B5EF4-FFF2-40B4-BE49-F238E27FC236}">
                <a16:creationId xmlns:a16="http://schemas.microsoft.com/office/drawing/2014/main" id="{5D7C2F60-6FA7-35AB-525B-E62A0B2D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16" y="52405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12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EC9D6-E932-0940-2191-262B48EE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pic>
        <p:nvPicPr>
          <p:cNvPr id="4" name="Inhaltsplatzhalter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995424C-6B53-FEBC-5962-BD5F2C3F7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015" y="186602"/>
            <a:ext cx="6181725" cy="640769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F0800FC-10E5-A68E-5DE6-194FA74554FF}"/>
              </a:ext>
            </a:extLst>
          </p:cNvPr>
          <p:cNvGrpSpPr/>
          <p:nvPr/>
        </p:nvGrpSpPr>
        <p:grpSpPr>
          <a:xfrm>
            <a:off x="457886" y="3731531"/>
            <a:ext cx="5182701" cy="2336800"/>
            <a:chOff x="495769" y="3831769"/>
            <a:chExt cx="5182701" cy="2336800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C7E9B098-D9D9-A0A7-0BA7-A3E9B48F90DD}"/>
                </a:ext>
              </a:extLst>
            </p:cNvPr>
            <p:cNvSpPr/>
            <p:nvPr/>
          </p:nvSpPr>
          <p:spPr>
            <a:xfrm>
              <a:off x="495769" y="3831769"/>
              <a:ext cx="5123850" cy="233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107344C-7B35-3501-89E1-B8366840581F}"/>
                </a:ext>
              </a:extLst>
            </p:cNvPr>
            <p:cNvGrpSpPr/>
            <p:nvPr/>
          </p:nvGrpSpPr>
          <p:grpSpPr>
            <a:xfrm>
              <a:off x="554620" y="4034123"/>
              <a:ext cx="5123850" cy="1892913"/>
              <a:chOff x="461963" y="3787380"/>
              <a:chExt cx="5123850" cy="1892913"/>
            </a:xfrm>
          </p:grpSpPr>
          <p:pic>
            <p:nvPicPr>
              <p:cNvPr id="5" name="Grafik 4" descr="Hierarchie mit einfarbiger Füllung">
                <a:extLst>
                  <a:ext uri="{FF2B5EF4-FFF2-40B4-BE49-F238E27FC236}">
                    <a16:creationId xmlns:a16="http://schemas.microsoft.com/office/drawing/2014/main" id="{C3D00AC9-7BC1-754D-277E-0C61D09F2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0697" y="3787380"/>
                <a:ext cx="1246581" cy="1246581"/>
              </a:xfrm>
              <a:prstGeom prst="rect">
                <a:avLst/>
              </a:prstGeom>
            </p:spPr>
          </p:pic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056726A-D266-BB74-E6E4-A2B57050A0B9}"/>
                  </a:ext>
                </a:extLst>
              </p:cNvPr>
              <p:cNvSpPr txBox="1"/>
              <p:nvPr/>
            </p:nvSpPr>
            <p:spPr>
              <a:xfrm>
                <a:off x="461963" y="5033962"/>
                <a:ext cx="18716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Projektleiter</a:t>
                </a:r>
              </a:p>
              <a:p>
                <a:pPr algn="ctr"/>
                <a:r>
                  <a:rPr lang="de-CH" dirty="0"/>
                  <a:t>Tiziano Corbetti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AFD08-C873-8BE3-BB63-B4E5DCBF784C}"/>
                  </a:ext>
                </a:extLst>
              </p:cNvPr>
              <p:cNvSpPr txBox="1"/>
              <p:nvPr/>
            </p:nvSpPr>
            <p:spPr>
              <a:xfrm>
                <a:off x="2128837" y="5033961"/>
                <a:ext cx="18716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Mitarbeiter</a:t>
                </a:r>
              </a:p>
              <a:p>
                <a:pPr algn="ctr"/>
                <a:r>
                  <a:rPr lang="de-CH" dirty="0"/>
                  <a:t>Franziska Tobler</a:t>
                </a:r>
              </a:p>
            </p:txBody>
          </p:sp>
          <p:pic>
            <p:nvPicPr>
              <p:cNvPr id="13" name="Grafik 12" descr="Architektur mit einfarbiger Füllung">
                <a:extLst>
                  <a:ext uri="{FF2B5EF4-FFF2-40B4-BE49-F238E27FC236}">
                    <a16:creationId xmlns:a16="http://schemas.microsoft.com/office/drawing/2014/main" id="{7A62BD42-7CED-0DE1-96F3-D4D765548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96742" y="3898106"/>
                <a:ext cx="1135854" cy="1135854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4E8DB6D-50F9-6F66-1B03-7C87ED4EB742}"/>
                  </a:ext>
                </a:extLst>
              </p:cNvPr>
              <p:cNvSpPr txBox="1"/>
              <p:nvPr/>
            </p:nvSpPr>
            <p:spPr>
              <a:xfrm>
                <a:off x="3714152" y="5033960"/>
                <a:ext cx="18716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Mitarbeiter</a:t>
                </a:r>
              </a:p>
              <a:p>
                <a:pPr algn="ctr"/>
                <a:r>
                  <a:rPr lang="de-CH" dirty="0"/>
                  <a:t>Tibor Blasko</a:t>
                </a:r>
              </a:p>
            </p:txBody>
          </p:sp>
          <p:pic>
            <p:nvPicPr>
              <p:cNvPr id="16" name="Grafik 15" descr="Datenbank mit einfarbiger Füllung">
                <a:extLst>
                  <a:ext uri="{FF2B5EF4-FFF2-40B4-BE49-F238E27FC236}">
                    <a16:creationId xmlns:a16="http://schemas.microsoft.com/office/drawing/2014/main" id="{94A86BD8-AED0-2A85-564E-1A5A2FF66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82057" y="4026378"/>
                <a:ext cx="1007582" cy="1007582"/>
              </a:xfrm>
              <a:prstGeom prst="rect">
                <a:avLst/>
              </a:prstGeom>
            </p:spPr>
          </p:pic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C169AB38-FB8F-6357-6179-4B4AF1F1C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930" y="2299900"/>
            <a:ext cx="3539762" cy="7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25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223-0738-CC12-60EC-9CFEED2A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Realisierung</a:t>
            </a:r>
            <a:r>
              <a:rPr lang="en-GB"/>
              <a:t> – MySQL-Dump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2609-B815-E437-1315-01898F009E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Terminal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DBBF-398A-6047-962A-B9FDD0534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3A93E82A-A10C-A064-973E-EA625B1B5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103" t="148" r="9276" b="-148"/>
          <a:stretch/>
        </p:blipFill>
        <p:spPr>
          <a:xfrm>
            <a:off x="6172200" y="2503082"/>
            <a:ext cx="4721497" cy="3673881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D350471-EB43-B6FB-BC39-194494D6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0909"/>
            <a:ext cx="4319905" cy="311404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7F9979F-8876-F4C4-F115-EB76BB78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35943"/>
            <a:ext cx="4319905" cy="541020"/>
          </a:xfrm>
          <a:prstGeom prst="rect">
            <a:avLst/>
          </a:prstGeom>
          <a:ln>
            <a:noFill/>
          </a:ln>
        </p:spPr>
      </p:pic>
      <p:pic>
        <p:nvPicPr>
          <p:cNvPr id="4100" name="Picture 4" descr="Mysql ">
            <a:extLst>
              <a:ext uri="{FF2B5EF4-FFF2-40B4-BE49-F238E27FC236}">
                <a16:creationId xmlns:a16="http://schemas.microsoft.com/office/drawing/2014/main" id="{68930171-827C-501F-DB8F-8A673033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714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covery ">
            <a:extLst>
              <a:ext uri="{FF2B5EF4-FFF2-40B4-BE49-F238E27FC236}">
                <a16:creationId xmlns:a16="http://schemas.microsoft.com/office/drawing/2014/main" id="{5392E669-9285-CD28-7571-F31800B6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48" y="6679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623C8CE-C105-2BCB-4A3E-61E9CA66E81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3805072" y="5353051"/>
            <a:ext cx="59829" cy="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84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223-0738-CC12-60EC-9CFEED2A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Realisierung</a:t>
            </a:r>
            <a:r>
              <a:rPr lang="en-GB"/>
              <a:t> – MySQL-Dump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DBBF-398A-6047-962A-B9FDD0534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Code</a:t>
            </a:r>
            <a:endParaRPr lang="LID4096"/>
          </a:p>
        </p:txBody>
      </p:sp>
      <p:pic>
        <p:nvPicPr>
          <p:cNvPr id="7" name="Picture 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3A93E82A-A10C-A064-973E-EA625B1B5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t="148" r="9276" b="-148"/>
          <a:stretch/>
        </p:blipFill>
        <p:spPr>
          <a:xfrm>
            <a:off x="6172200" y="2503082"/>
            <a:ext cx="4721497" cy="3673881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D350471-EB43-B6FB-BC39-194494D6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38200" y="2390909"/>
            <a:ext cx="4319905" cy="311404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7F9979F-8876-F4C4-F115-EB76BB784B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38200" y="5635943"/>
            <a:ext cx="4319905" cy="541020"/>
          </a:xfrm>
          <a:prstGeom prst="rect">
            <a:avLst/>
          </a:prstGeom>
          <a:ln>
            <a:noFill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FD9020-A391-5935-0432-43AC4D7FE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91A43A-0573-D8C1-D597-BEDDBFA30B3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805072" y="5353051"/>
            <a:ext cx="59829" cy="71436"/>
          </a:xfrm>
          <a:prstGeom prst="rect">
            <a:avLst/>
          </a:prstGeom>
        </p:spPr>
      </p:pic>
      <p:pic>
        <p:nvPicPr>
          <p:cNvPr id="13" name="Picture 4" descr="Mysql ">
            <a:extLst>
              <a:ext uri="{FF2B5EF4-FFF2-40B4-BE49-F238E27FC236}">
                <a16:creationId xmlns:a16="http://schemas.microsoft.com/office/drawing/2014/main" id="{D04CE274-908D-38D7-95A1-0860F480B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714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covery ">
            <a:extLst>
              <a:ext uri="{FF2B5EF4-FFF2-40B4-BE49-F238E27FC236}">
                <a16:creationId xmlns:a16="http://schemas.microsoft.com/office/drawing/2014/main" id="{73691C0E-1C7D-12D3-8E30-382BCB6D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48" y="6679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7103936-8C19-E5D5-1E3D-3462B3A5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594" y="1733084"/>
            <a:ext cx="6546556" cy="13227063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19EB08D-3618-E2E8-F290-42820D6309BB}"/>
              </a:ext>
            </a:extLst>
          </p:cNvPr>
          <p:cNvSpPr/>
          <p:nvPr/>
        </p:nvSpPr>
        <p:spPr>
          <a:xfrm>
            <a:off x="907143" y="6013525"/>
            <a:ext cx="10596282" cy="168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D0362F7-0AA9-7940-A290-42F452EF008D}"/>
              </a:ext>
            </a:extLst>
          </p:cNvPr>
          <p:cNvSpPr/>
          <p:nvPr/>
        </p:nvSpPr>
        <p:spPr>
          <a:xfrm>
            <a:off x="2237014" y="-384187"/>
            <a:ext cx="7543800" cy="2117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B45ABF-A7A7-AF55-BDBB-0EED7A21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Realisierung</a:t>
            </a:r>
            <a:r>
              <a:rPr lang="en-GB"/>
              <a:t> – Docker-Compose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049806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7103936-8C19-E5D5-1E3D-3462B3A5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263" y="-2483316"/>
            <a:ext cx="6546556" cy="13227063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19EB08D-3618-E2E8-F290-42820D6309BB}"/>
              </a:ext>
            </a:extLst>
          </p:cNvPr>
          <p:cNvSpPr/>
          <p:nvPr/>
        </p:nvSpPr>
        <p:spPr>
          <a:xfrm>
            <a:off x="914400" y="5937282"/>
            <a:ext cx="10596282" cy="168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D0362F7-0AA9-7940-A290-42F452EF008D}"/>
              </a:ext>
            </a:extLst>
          </p:cNvPr>
          <p:cNvSpPr/>
          <p:nvPr/>
        </p:nvSpPr>
        <p:spPr>
          <a:xfrm>
            <a:off x="2237014" y="-384187"/>
            <a:ext cx="7543800" cy="2117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B45ABF-A7A7-AF55-BDBB-0EED7A21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Realisierung</a:t>
            </a:r>
            <a:r>
              <a:rPr lang="en-GB"/>
              <a:t> – Docker-Compose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438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7103936-8C19-E5D5-1E3D-3462B3A5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263" y="-6734188"/>
            <a:ext cx="6546556" cy="13227063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19EB08D-3618-E2E8-F290-42820D6309BB}"/>
              </a:ext>
            </a:extLst>
          </p:cNvPr>
          <p:cNvSpPr/>
          <p:nvPr/>
        </p:nvSpPr>
        <p:spPr>
          <a:xfrm>
            <a:off x="914400" y="6858000"/>
            <a:ext cx="10596282" cy="168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D0362F7-0AA9-7940-A290-42F452EF008D}"/>
              </a:ext>
            </a:extLst>
          </p:cNvPr>
          <p:cNvSpPr/>
          <p:nvPr/>
        </p:nvSpPr>
        <p:spPr>
          <a:xfrm>
            <a:off x="2237014" y="-384187"/>
            <a:ext cx="7543800" cy="2117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B45ABF-A7A7-AF55-BDBB-0EED7A21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Realisierung</a:t>
            </a:r>
            <a:r>
              <a:rPr lang="en-GB"/>
              <a:t> – Docker-Compose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29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84A0F07433874D8BD23395CC3024F1" ma:contentTypeVersion="10" ma:contentTypeDescription="Ein neues Dokument erstellen." ma:contentTypeScope="" ma:versionID="fb0d0277b45104dec8ac7337ce5b7950">
  <xsd:schema xmlns:xsd="http://www.w3.org/2001/XMLSchema" xmlns:xs="http://www.w3.org/2001/XMLSchema" xmlns:p="http://schemas.microsoft.com/office/2006/metadata/properties" xmlns:ns3="0c0cce37-3535-4804-9580-cc3979295420" xmlns:ns4="f608e142-803c-4f4c-aec8-b87368a41977" targetNamespace="http://schemas.microsoft.com/office/2006/metadata/properties" ma:root="true" ma:fieldsID="7d78444b40137e8318ffc7c0a55b7910" ns3:_="" ns4:_="">
    <xsd:import namespace="0c0cce37-3535-4804-9580-cc3979295420"/>
    <xsd:import namespace="f608e142-803c-4f4c-aec8-b87368a419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cce37-3535-4804-9580-cc39792954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8e142-803c-4f4c-aec8-b87368a41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08e142-803c-4f4c-aec8-b87368a41977" xsi:nil="true"/>
  </documentManagement>
</p:properties>
</file>

<file path=customXml/itemProps1.xml><?xml version="1.0" encoding="utf-8"?>
<ds:datastoreItem xmlns:ds="http://schemas.openxmlformats.org/officeDocument/2006/customXml" ds:itemID="{3520D1BC-6F5F-4E06-8376-7E49EEFADCB5}">
  <ds:schemaRefs>
    <ds:schemaRef ds:uri="0c0cce37-3535-4804-9580-cc3979295420"/>
    <ds:schemaRef ds:uri="f608e142-803c-4f4c-aec8-b87368a419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0CB64F-5C19-429B-A75F-DE568C4A32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92EEE-ABC2-4457-90C4-1D8A6B2C331D}">
  <ds:schemaRefs>
    <ds:schemaRef ds:uri="f608e142-803c-4f4c-aec8-b87368a41977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c0cce37-3535-4804-9580-cc397929542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Breitbild</PresentationFormat>
  <Paragraphs>74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</vt:lpstr>
      <vt:lpstr>PowerPoint-Präsentation</vt:lpstr>
      <vt:lpstr>Inhalt</vt:lpstr>
      <vt:lpstr>Ausgangslage</vt:lpstr>
      <vt:lpstr>Planung</vt:lpstr>
      <vt:lpstr>Realisierung – MySQL-Dump</vt:lpstr>
      <vt:lpstr>Realisierung – MySQL-Dump</vt:lpstr>
      <vt:lpstr>Realisierung – Docker-Compose</vt:lpstr>
      <vt:lpstr>Realisierung – Docker-Compose</vt:lpstr>
      <vt:lpstr>Realisierung – Docker-Compose</vt:lpstr>
      <vt:lpstr>Demonstration Migration</vt:lpstr>
      <vt:lpstr>Demonstration Migration</vt:lpstr>
      <vt:lpstr>Demonstration Migration</vt:lpstr>
      <vt:lpstr>Demonstration Migration</vt:lpstr>
      <vt:lpstr>Demonstration Migration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Blasko Tibor GBS-INP1a_2021</dc:creator>
  <cp:lastModifiedBy>Corbetti Tiziano GBS-INP1a_2021</cp:lastModifiedBy>
  <cp:revision>2</cp:revision>
  <dcterms:created xsi:type="dcterms:W3CDTF">2023-05-17T13:20:04Z</dcterms:created>
  <dcterms:modified xsi:type="dcterms:W3CDTF">2023-06-07T11:47:28Z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0x0101001684A0F07433874D8BD23395CC3024F1</vt:lpwstr>
  </property>
</Properties>
</file>