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50" d="100"/>
          <a:sy n="150" d="100"/>
        </p:scale>
        <p:origin x="-156" y="-156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xmlns="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xmlns="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xmlns="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xmlns="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xmlns="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xmlns="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xmlns="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xmlns="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xmlns="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xmlns="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5CB4DB-B270-734E-873D-9C0EA0D37646}"/>
              </a:ext>
            </a:extLst>
          </p:cNvPr>
          <p:cNvSpPr txBox="1"/>
          <p:nvPr/>
        </p:nvSpPr>
        <p:spPr>
          <a:xfrm>
            <a:off x="1560369" y="-85948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tham HTF" pitchFamily="2" charset="77"/>
              </a:rPr>
              <a:t>GİZLİLİK PARALARINI KARŞILAŞTIRMA</a:t>
            </a:r>
            <a:endParaRPr lang="en-US" sz="20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8077" y="717507"/>
            <a:ext cx="1108896" cy="442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PARA ARZI 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&amp; EMIS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YONLAR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39AFD49-B3C5-2F48-9993-28182E850B6D}"/>
              </a:ext>
            </a:extLst>
          </p:cNvPr>
          <p:cNvSpPr txBox="1"/>
          <p:nvPr/>
        </p:nvSpPr>
        <p:spPr>
          <a:xfrm>
            <a:off x="3016296" y="788734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YÖNETİM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&amp; 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FİNANS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EA8BF26-DDC2-F64C-A4FF-D7FB44E7D992}"/>
              </a:ext>
            </a:extLst>
          </p:cNvPr>
          <p:cNvSpPr txBox="1"/>
          <p:nvPr/>
        </p:nvSpPr>
        <p:spPr>
          <a:xfrm>
            <a:off x="127951" y="2027773"/>
            <a:ext cx="1432418" cy="16429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tr-TR" sz="1050" dirty="0" smtClean="0">
                <a:solidFill>
                  <a:schemeClr val="bg2"/>
                </a:solidFill>
                <a:latin typeface="Gotham HTF Book" pitchFamily="2" charset="77"/>
              </a:rPr>
              <a:t>NİHAİ ARZ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33BF46AF-1577-7340-8509-8E0649562BF0}"/>
              </a:ext>
            </a:extLst>
          </p:cNvPr>
          <p:cNvSpPr txBox="1"/>
          <p:nvPr/>
        </p:nvSpPr>
        <p:spPr>
          <a:xfrm>
            <a:off x="127951" y="1758689"/>
            <a:ext cx="1463782" cy="22462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tr-TR" sz="1050" dirty="0" smtClean="0">
                <a:solidFill>
                  <a:schemeClr val="bg2"/>
                </a:solidFill>
                <a:latin typeface="Gotham HTF Book" pitchFamily="2" charset="77"/>
              </a:rPr>
              <a:t>MEVCUT ARZ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xmlns="" id="{04AF17D4-EA42-644A-AC96-34048FF6DD0F}"/>
              </a:ext>
            </a:extLst>
          </p:cNvPr>
          <p:cNvSpPr txBox="1"/>
          <p:nvPr/>
        </p:nvSpPr>
        <p:spPr>
          <a:xfrm>
            <a:off x="134403" y="2813037"/>
            <a:ext cx="1463782" cy="37331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solidFill>
                  <a:schemeClr val="bg2"/>
                </a:solidFill>
              </a:rPr>
              <a:t>GİZLİ İŞLEMLERİN YÜZDESİ </a:t>
            </a:r>
            <a:r>
              <a:rPr lang="en-US" sz="900" dirty="0" smtClean="0">
                <a:solidFill>
                  <a:schemeClr val="bg2"/>
                </a:solidFill>
              </a:rPr>
              <a:t>(</a:t>
            </a:r>
            <a:r>
              <a:rPr lang="tr-TR" sz="900" dirty="0" smtClean="0">
                <a:solidFill>
                  <a:schemeClr val="bg2"/>
                </a:solidFill>
              </a:rPr>
              <a:t>Tem.</a:t>
            </a:r>
            <a:r>
              <a:rPr lang="en-US" sz="900" dirty="0" smtClean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447A5F93-0E20-CE49-8768-D2213D893724}"/>
              </a:ext>
            </a:extLst>
          </p:cNvPr>
          <p:cNvSpPr txBox="1"/>
          <p:nvPr/>
        </p:nvSpPr>
        <p:spPr>
          <a:xfrm>
            <a:off x="134403" y="3154602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solidFill>
                  <a:schemeClr val="bg2"/>
                </a:solidFill>
              </a:rPr>
              <a:t>ADRESLER BLOKZİNCİRDE TUTULUYOR MU?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xmlns="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solidFill>
                  <a:schemeClr val="bg2"/>
                </a:solidFill>
              </a:rPr>
              <a:t>BLOKZİNCİR BOYUTU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xmlns="" id="{B8F4F545-37F2-4F47-81EF-A64F8382AA14}"/>
              </a:ext>
            </a:extLst>
          </p:cNvPr>
          <p:cNvSpPr txBox="1"/>
          <p:nvPr/>
        </p:nvSpPr>
        <p:spPr>
          <a:xfrm>
            <a:off x="134403" y="442780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solidFill>
                  <a:schemeClr val="bg2"/>
                </a:solidFill>
              </a:rPr>
              <a:t>GÜVEN MERCİİ YAPISI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xmlns="" id="{3FF2BFC5-C462-B243-9945-33619E6EA500}"/>
              </a:ext>
            </a:extLst>
          </p:cNvPr>
          <p:cNvSpPr txBox="1"/>
          <p:nvPr/>
        </p:nvSpPr>
        <p:spPr>
          <a:xfrm>
            <a:off x="134403" y="3678328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>DANDELION</a:t>
            </a:r>
            <a:r>
              <a:rPr lang="tr-TR" dirty="0" smtClean="0">
                <a:solidFill>
                  <a:schemeClr val="bg2"/>
                </a:solidFill>
              </a:rPr>
              <a:t> İÇERİYOR MU?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xmlns="" id="{F7CDEF30-8F3B-AC4F-A721-4BD32C61BBC1}"/>
              </a:ext>
            </a:extLst>
          </p:cNvPr>
          <p:cNvSpPr txBox="1"/>
          <p:nvPr/>
        </p:nvSpPr>
        <p:spPr>
          <a:xfrm>
            <a:off x="134403" y="410609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solidFill>
                  <a:schemeClr val="bg2"/>
                </a:solidFill>
              </a:rPr>
              <a:t>TASARIM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xmlns="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xmlns="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solidFill>
                  <a:schemeClr val="bg2"/>
                </a:solidFill>
              </a:rPr>
              <a:t>YÖNETİM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xmlns="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solidFill>
                  <a:schemeClr val="bg2"/>
                </a:solidFill>
              </a:rPr>
              <a:t>FİNANS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xmlns="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xmlns="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xmlns="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10.6M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xmlns="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xmlns="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xmlns="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EVET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xmlns="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EVET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xmlns="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b="1" dirty="0" smtClean="0">
                <a:latin typeface="Gotham HTF" pitchFamily="2" charset="77"/>
              </a:rPr>
              <a:t>HAYIR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xmlns="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GEREKLİ DEĞİL </a:t>
            </a:r>
            <a:r>
              <a:rPr lang="tr-TR" sz="800" dirty="0" smtClean="0">
                <a:latin typeface="Gotham HTF Book" pitchFamily="50" charset="-94"/>
              </a:rPr>
              <a:t>(</a:t>
            </a:r>
            <a:r>
              <a:rPr lang="en-US" sz="800" dirty="0" smtClean="0">
                <a:latin typeface="Gotham HTF Book" pitchFamily="50" charset="-94"/>
              </a:rPr>
              <a:t>TRUSTLESS</a:t>
            </a:r>
            <a:r>
              <a:rPr lang="tr-TR" sz="800" dirty="0" smtClean="0">
                <a:latin typeface="Gotham HTF Book" pitchFamily="50" charset="-94"/>
              </a:rPr>
              <a:t>)</a:t>
            </a:r>
            <a:endParaRPr lang="en-US" sz="800" dirty="0">
              <a:latin typeface="Gotham HTF Book" pitchFamily="50" charset="-94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xmlns="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GEREKLİ </a:t>
            </a:r>
            <a:r>
              <a:rPr lang="tr-TR" sz="800" dirty="0">
                <a:latin typeface="Gotham HTF Book" pitchFamily="50" charset="-94"/>
              </a:rPr>
              <a:t>(</a:t>
            </a:r>
            <a:r>
              <a:rPr lang="en-US" sz="800" dirty="0" smtClean="0">
                <a:latin typeface="Gotham HTF Book" pitchFamily="50" charset="-94"/>
              </a:rPr>
              <a:t>TRUST</a:t>
            </a:r>
            <a:r>
              <a:rPr lang="tr-TR" sz="800" dirty="0" smtClean="0">
                <a:latin typeface="Gotham HTF Book" pitchFamily="50" charset="-94"/>
              </a:rPr>
              <a:t>ED)</a:t>
            </a:r>
            <a:endParaRPr lang="en-US" sz="800" dirty="0">
              <a:latin typeface="Gotham HTF Book" pitchFamily="50" charset="-94"/>
            </a:endParaRPr>
          </a:p>
          <a:p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xmlns="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b="1" dirty="0" smtClean="0">
                <a:latin typeface="Gotham HTF" pitchFamily="2" charset="77"/>
              </a:rPr>
              <a:t>GEREKLİ DEĞİL </a:t>
            </a:r>
            <a:r>
              <a:rPr lang="tr-TR" sz="800" dirty="0">
                <a:latin typeface="Gotham HTF Book" pitchFamily="50" charset="-94"/>
              </a:rPr>
              <a:t>(</a:t>
            </a:r>
            <a:r>
              <a:rPr lang="en-US" sz="800" dirty="0">
                <a:latin typeface="Gotham HTF Book" pitchFamily="50" charset="-94"/>
              </a:rPr>
              <a:t>TRUSTLESS</a:t>
            </a:r>
            <a:r>
              <a:rPr lang="tr-TR" sz="800" dirty="0">
                <a:latin typeface="Gotham HTF Book" pitchFamily="50" charset="-94"/>
              </a:rPr>
              <a:t>)</a:t>
            </a:r>
            <a:endParaRPr lang="en-US" sz="800" dirty="0">
              <a:latin typeface="Gotham HTF Book" pitchFamily="50" charset="-94"/>
            </a:endParaRPr>
          </a:p>
          <a:p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xmlns="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HAYIR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xmlns="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EVET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xmlns="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b="1" dirty="0" smtClean="0">
                <a:latin typeface="Gotham HTF" pitchFamily="2" charset="77"/>
              </a:rPr>
              <a:t>EVET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xmlns="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xmlns="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xmlns="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xmlns="" id="{A8260C50-8911-5E42-ACD7-8BE85ECF5445}"/>
              </a:ext>
            </a:extLst>
          </p:cNvPr>
          <p:cNvSpPr txBox="1"/>
          <p:nvPr/>
        </p:nvSpPr>
        <p:spPr>
          <a:xfrm>
            <a:off x="1768973" y="4774910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b="1" dirty="0" smtClean="0">
                <a:solidFill>
                  <a:schemeClr val="bg1"/>
                </a:solidFill>
                <a:latin typeface="Gotham HTF" pitchFamily="2" charset="77"/>
              </a:rPr>
              <a:t>Gizlilik isteğe bağlı</a:t>
            </a:r>
            <a:r>
              <a:rPr lang="tr-TR" dirty="0" smtClean="0">
                <a:latin typeface="Gotham HTF" pitchFamily="2" charset="77"/>
              </a:rPr>
              <a:t> olduğunda,</a:t>
            </a:r>
            <a:r>
              <a:rPr lang="en-US" dirty="0" smtClean="0">
                <a:latin typeface="Gotham HTF" pitchFamily="2" charset="77"/>
              </a:rPr>
              <a:t> </a:t>
            </a:r>
            <a:r>
              <a:rPr lang="tr-TR" dirty="0" smtClean="0">
                <a:latin typeface="Gotham HTF" pitchFamily="2" charset="77"/>
              </a:rPr>
              <a:t>gizliliği etkinleştirmek </a:t>
            </a:r>
            <a:r>
              <a:rPr lang="tr-TR" b="1" dirty="0" smtClean="0">
                <a:solidFill>
                  <a:schemeClr val="bg1"/>
                </a:solidFill>
                <a:latin typeface="Gotham HTF" pitchFamily="2" charset="77"/>
              </a:rPr>
              <a:t>şüphe uyandırır</a:t>
            </a:r>
            <a:r>
              <a:rPr lang="en-US" dirty="0" smtClean="0">
                <a:latin typeface="Gotham HTF" pitchFamily="2" charset="77"/>
              </a:rPr>
              <a:t>. </a:t>
            </a:r>
            <a:r>
              <a:rPr lang="tr-TR" dirty="0" err="1" smtClean="0">
                <a:latin typeface="Gotham HTF" pitchFamily="2" charset="77"/>
              </a:rPr>
              <a:t>Blokzincirde</a:t>
            </a:r>
            <a:r>
              <a:rPr lang="en-US" dirty="0" smtClean="0">
                <a:latin typeface="Gotham HTF" pitchFamily="2" charset="77"/>
              </a:rPr>
              <a:t> </a:t>
            </a:r>
            <a:r>
              <a:rPr lang="tr-TR" b="1" dirty="0" smtClean="0">
                <a:solidFill>
                  <a:schemeClr val="bg1"/>
                </a:solidFill>
                <a:latin typeface="Gotham HTF" pitchFamily="2" charset="77"/>
              </a:rPr>
              <a:t>adreslerin depolanması</a:t>
            </a:r>
            <a:r>
              <a:rPr lang="en-US" dirty="0" smtClean="0">
                <a:latin typeface="Gotham HTF" pitchFamily="2" charset="77"/>
              </a:rPr>
              <a:t>, </a:t>
            </a:r>
            <a:r>
              <a:rPr lang="tr-TR" dirty="0" smtClean="0">
                <a:latin typeface="Gotham HTF" pitchFamily="2" charset="77"/>
              </a:rPr>
              <a:t>işlem gücünün artması ile birlikte gelecekte bu </a:t>
            </a:r>
            <a:r>
              <a:rPr lang="tr-TR" b="1" dirty="0" err="1" smtClean="0">
                <a:solidFill>
                  <a:schemeClr val="bg1"/>
                </a:solidFill>
                <a:latin typeface="Gotham HTF" pitchFamily="2" charset="77"/>
              </a:rPr>
              <a:t>anonimliği</a:t>
            </a:r>
            <a:r>
              <a:rPr lang="tr-TR" b="1" dirty="0" smtClean="0">
                <a:solidFill>
                  <a:schemeClr val="bg1"/>
                </a:solidFill>
                <a:latin typeface="Gotham HTF" pitchFamily="2" charset="77"/>
              </a:rPr>
              <a:t> ortadan kaldırır</a:t>
            </a:r>
            <a:r>
              <a:rPr lang="en-US" b="1" dirty="0" smtClean="0">
                <a:solidFill>
                  <a:schemeClr val="bg1"/>
                </a:solidFill>
                <a:latin typeface="Gotham HTF" pitchFamily="2" charset="77"/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xmlns="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xmlns="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xmlns="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xmlns="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xmlns="" id="{D5BCA332-03DD-EE48-ADDF-7CA3E97663C6}"/>
              </a:ext>
            </a:extLst>
          </p:cNvPr>
          <p:cNvSpPr/>
          <p:nvPr/>
        </p:nvSpPr>
        <p:spPr>
          <a:xfrm>
            <a:off x="5672530" y="5980252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1.3GB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ÖLÇEKLENEBİLİRLİK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MADENCİLİK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xmlns="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xmlns="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xmlns="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xmlns="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xmlns="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xmlns="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xmlns="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xmlns="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xmlns="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Topluluk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xmlns="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Şirket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xmlns="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b="1" dirty="0" smtClean="0">
                <a:latin typeface="Gotham HTF" pitchFamily="2" charset="77"/>
              </a:rPr>
              <a:t>Topluluk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xmlns="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Bağışlar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xmlns="" id="{9B5A0259-F92C-BA44-8FD7-27FE384D986A}"/>
              </a:ext>
            </a:extLst>
          </p:cNvPr>
          <p:cNvSpPr txBox="1"/>
          <p:nvPr/>
        </p:nvSpPr>
        <p:spPr>
          <a:xfrm>
            <a:off x="1904615" y="8533602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smtClean="0">
                <a:latin typeface="Gotham HTF" pitchFamily="2" charset="77"/>
              </a:rPr>
              <a:t>%20 </a:t>
            </a:r>
            <a:r>
              <a:rPr lang="en-US" dirty="0" err="1">
                <a:latin typeface="Gotham HTF" pitchFamily="2" charset="77"/>
              </a:rPr>
              <a:t>geliştirme</a:t>
            </a:r>
            <a:r>
              <a:rPr lang="en-US" dirty="0">
                <a:latin typeface="Gotham HTF" pitchFamily="2" charset="77"/>
              </a:rPr>
              <a:t> </a:t>
            </a:r>
            <a:r>
              <a:rPr lang="en-US" dirty="0" err="1">
                <a:latin typeface="Gotham HTF" pitchFamily="2" charset="77"/>
              </a:rPr>
              <a:t>ücreti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xmlns="" id="{6B384222-E8C5-FA4C-9D32-D2627D29E053}"/>
              </a:ext>
            </a:extLst>
          </p:cNvPr>
          <p:cNvSpPr txBox="1"/>
          <p:nvPr/>
        </p:nvSpPr>
        <p:spPr>
          <a:xfrm>
            <a:off x="5088835" y="8564673"/>
            <a:ext cx="1783855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tr-TR" b="1" dirty="0" smtClean="0">
                <a:latin typeface="Gotham HTF" pitchFamily="2" charset="77"/>
              </a:rPr>
              <a:t>%</a:t>
            </a:r>
            <a:r>
              <a:rPr lang="en-US" b="1" dirty="0" smtClean="0">
                <a:latin typeface="Gotham HTF" pitchFamily="2" charset="77"/>
              </a:rPr>
              <a:t>6.66 </a:t>
            </a:r>
            <a:r>
              <a:rPr lang="tr-TR" b="1" dirty="0" smtClean="0">
                <a:latin typeface="Gotham HTF" pitchFamily="2" charset="77"/>
              </a:rPr>
              <a:t>geliştirme</a:t>
            </a:r>
            <a:r>
              <a:rPr lang="en-US" b="1" dirty="0" smtClean="0">
                <a:latin typeface="Gotham HTF" pitchFamily="2" charset="77"/>
              </a:rPr>
              <a:t> </a:t>
            </a:r>
            <a:r>
              <a:rPr lang="tr-TR" b="1" dirty="0" smtClean="0">
                <a:latin typeface="Gotham HTF" pitchFamily="2" charset="77"/>
              </a:rPr>
              <a:t>ücreti</a:t>
            </a:r>
            <a:endParaRPr lang="en-US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sz="900" dirty="0" smtClean="0">
                <a:latin typeface="Gotham HTF" pitchFamily="2" charset="77"/>
              </a:rPr>
              <a:t>(</a:t>
            </a:r>
            <a:r>
              <a:rPr lang="tr-TR" sz="900" dirty="0" smtClean="0">
                <a:latin typeface="Gotham HTF" pitchFamily="2" charset="77"/>
              </a:rPr>
              <a:t>Yıllık %</a:t>
            </a:r>
            <a:r>
              <a:rPr lang="en-US" sz="900" dirty="0" smtClean="0">
                <a:latin typeface="Gotham HTF" pitchFamily="2" charset="77"/>
              </a:rPr>
              <a:t>1.1 a</a:t>
            </a:r>
            <a:r>
              <a:rPr lang="tr-TR" sz="900" dirty="0" err="1" smtClean="0">
                <a:latin typeface="Gotham HTF" pitchFamily="2" charset="77"/>
              </a:rPr>
              <a:t>zalır</a:t>
            </a:r>
            <a:r>
              <a:rPr lang="en-US" sz="900" dirty="0" smtClean="0">
                <a:latin typeface="Gotham HTF" pitchFamily="2" charset="77"/>
              </a:rPr>
              <a:t>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B7B9B5-90D8-6E4F-9149-F2B742BACDE5}"/>
              </a:ext>
            </a:extLst>
          </p:cNvPr>
          <p:cNvSpPr/>
          <p:nvPr/>
        </p:nvSpPr>
        <p:spPr>
          <a:xfrm>
            <a:off x="5669071" y="8977134"/>
            <a:ext cx="1197764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v06 – 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17 Mar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t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2021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xmlns="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3155</TotalTime>
  <Words>135</Words>
  <Application>Microsoft Office PowerPoint</Application>
  <PresentationFormat>Letter Kağıt (8.5x11 inç)</PresentationFormat>
  <Paragraphs>51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Ibrahim</cp:lastModifiedBy>
  <cp:revision>58</cp:revision>
  <cp:lastPrinted>2020-07-19T12:20:33Z</cp:lastPrinted>
  <dcterms:created xsi:type="dcterms:W3CDTF">2020-07-14T13:42:50Z</dcterms:created>
  <dcterms:modified xsi:type="dcterms:W3CDTF">2021-05-05T11:10:48Z</dcterms:modified>
</cp:coreProperties>
</file>