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-20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32" Type="http://schemas.openxmlformats.org/officeDocument/2006/relationships/image" Target="../media/image18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10" Type="http://schemas.openxmlformats.org/officeDocument/2006/relationships/image" Target="../media/image6.png"/><Relationship Id="rId19" Type="http://schemas.openxmlformats.org/officeDocument/2006/relationships/image" Target="../media/image18.svg"/><Relationship Id="rId31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5.png"/><Relationship Id="rId30" Type="http://schemas.microsoft.com/office/2007/relationships/hdphoto" Target="../media/hdphoto2.wdp"/><Relationship Id="rId35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Standard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Specializzato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Scopo-generale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EPIC 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è un progetto comunitario di soli volontari lanciato a Settembre 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2019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CHIUNQUE PUO’ MINARE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SCOPRI DI PIU’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100% </a:t>
            </a:r>
            <a:r>
              <a:rPr lang="en-US" sz="1050" b="1" dirty="0" smtClean="0">
                <a:solidFill>
                  <a:schemeClr val="tx2"/>
                </a:solidFill>
                <a:latin typeface="Gotham HTF Black" pitchFamily="2" charset="77"/>
              </a:rPr>
              <a:t>TRANSAZIONI PRIVATE</a:t>
            </a:r>
            <a:endParaRPr lang="en-US" sz="1050" b="1" dirty="0">
              <a:solidFill>
                <a:schemeClr val="tx2"/>
              </a:solidFill>
              <a:latin typeface="Gotham HTF Black" pitchFamily="2" charset="77"/>
            </a:endParaRPr>
          </a:p>
          <a:p>
            <a:pPr algn="ctr"/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Basato su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  <a:t/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  <a:t/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PREMINE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  <a:t/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  <a:t/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 smtClean="0">
                  <a:solidFill>
                    <a:schemeClr val="tx2"/>
                  </a:solidFill>
                  <a:latin typeface="Gotham HTF Book" pitchFamily="2" charset="77"/>
                </a:rPr>
                <a:t>AZIENDE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Gotham HTF Book" pitchFamily="2" charset="77"/>
              </a:rPr>
              <a:t>LANCIO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400" b="1" dirty="0" smtClean="0">
                <a:solidFill>
                  <a:schemeClr val="tx2"/>
                </a:solidFill>
                <a:latin typeface="Gotham HTF Book" pitchFamily="2" charset="77"/>
              </a:rPr>
              <a:t>ONESTO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  <a:t/>
            </a:r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PoW </a:t>
            </a:r>
            <a:r>
              <a:rPr lang="en-US" sz="1050" b="1" dirty="0" smtClean="0">
                <a:solidFill>
                  <a:schemeClr val="tx2"/>
                </a:solidFill>
                <a:latin typeface="Gotham HTF Book" pitchFamily="2" charset="77"/>
              </a:rPr>
              <a:t>Minato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INDIRIZZO</a:t>
            </a: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/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INVISIBILE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AMMONTARE</a:t>
            </a: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/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INVISIBILE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tx2"/>
                </a:solidFill>
                <a:latin typeface="Gotham HTF Black" pitchFamily="2" charset="77"/>
              </a:rPr>
              <a:t>POLITICA MONETARIA STANDARD DI BITCOIN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Vero mining su smartphone in arrivo nel 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2021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93366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TRADING DISPONIBILE </a:t>
            </a: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SU: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COMUNITA’: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smtClean="0">
                <a:solidFill>
                  <a:schemeClr val="tx2"/>
                </a:solidFill>
                <a:latin typeface="Gotham HTF" pitchFamily="2" charset="77"/>
              </a:rPr>
              <a:t>t.me/EpicCash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69836"/>
            <a:ext cx="405325" cy="4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8071423"/>
            <a:ext cx="307064" cy="297794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133953"/>
            <a:ext cx="1221158" cy="17986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705725"/>
            <a:ext cx="1221158" cy="23169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21M </a:t>
            </a:r>
            <a:r>
              <a:rPr lang="en-US" sz="500" b="1" dirty="0" smtClean="0">
                <a:solidFill>
                  <a:schemeClr val="tx2"/>
                </a:solidFill>
                <a:latin typeface="Gotham HTF" pitchFamily="2" charset="77"/>
              </a:rPr>
              <a:t>FORNITURA MASSIMA DiC </a:t>
            </a:r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81</Words>
  <Application>Microsoft Office PowerPoint</Application>
  <PresentationFormat>Lettera USA (21,6x27,9 cm)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62</cp:revision>
  <cp:lastPrinted>2020-07-19T12:20:33Z</cp:lastPrinted>
  <dcterms:created xsi:type="dcterms:W3CDTF">2020-07-14T13:42:50Z</dcterms:created>
  <dcterms:modified xsi:type="dcterms:W3CDTF">2021-03-30T14:30:20Z</dcterms:modified>
</cp:coreProperties>
</file>