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6"/>
  </p:notesMasterIdLst>
  <p:sldIdLst>
    <p:sldId id="301" r:id="rId5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793" userDrawn="1">
          <p15:clr>
            <a:srgbClr val="A4A3A4"/>
          </p15:clr>
        </p15:guide>
        <p15:guide id="4" orient="horz" pos="5216" userDrawn="1">
          <p15:clr>
            <a:srgbClr val="A4A3A4"/>
          </p15:clr>
        </p15:guide>
        <p15:guide id="5" pos="2001" userDrawn="1">
          <p15:clr>
            <a:srgbClr val="A4A3A4"/>
          </p15:clr>
        </p15:guide>
        <p15:guide id="6" pos="23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9E4D"/>
    <a:srgbClr val="C7AC65"/>
    <a:srgbClr val="F8931A"/>
    <a:srgbClr val="282827"/>
    <a:srgbClr val="666666"/>
    <a:srgbClr val="D9D9D9"/>
    <a:srgbClr val="0A3C5A"/>
    <a:srgbClr val="00B0E6"/>
    <a:srgbClr val="0084AD"/>
    <a:srgbClr val="367E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31" autoAdjust="0"/>
    <p:restoredTop sz="94360" autoAdjust="0"/>
  </p:normalViewPr>
  <p:slideViewPr>
    <p:cSldViewPr snapToGrid="0">
      <p:cViewPr>
        <p:scale>
          <a:sx n="100" d="100"/>
          <a:sy n="100" d="100"/>
        </p:scale>
        <p:origin x="912" y="-2238"/>
      </p:cViewPr>
      <p:guideLst>
        <p:guide pos="2160"/>
        <p:guide orient="horz" pos="793"/>
        <p:guide orient="horz" pos="5216"/>
        <p:guide pos="2001"/>
        <p:guide pos="23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-120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di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di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1408398950131228"/>
          <c:y val="0.26718053540338083"/>
          <c:w val="0.39126334208223973"/>
          <c:h val="0.5390928527831565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chemeClr val="bg1">
                  <a:lumMod val="95000"/>
                </a:schemeClr>
              </a:solidFill>
            </a:ln>
          </c:spPr>
          <c:dPt>
            <c:idx val="0"/>
            <c:bubble3D val="0"/>
            <c:spPr>
              <a:solidFill>
                <a:schemeClr val="accent5">
                  <a:shade val="53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9D1-6E42-90D2-0C5E28D10EE9}"/>
              </c:ext>
            </c:extLst>
          </c:dPt>
          <c:dPt>
            <c:idx val="1"/>
            <c:bubble3D val="0"/>
            <c:spPr>
              <a:solidFill>
                <a:schemeClr val="accent5">
                  <a:shade val="76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9D1-6E42-90D2-0C5E28D10EE9}"/>
              </c:ext>
            </c:extLst>
          </c:dPt>
          <c:dPt>
            <c:idx val="2"/>
            <c:bubble3D val="0"/>
            <c:spPr>
              <a:solidFill>
                <a:schemeClr val="accent5">
                  <a:shade val="9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9D1-6E42-90D2-0C5E28D10EE9}"/>
              </c:ext>
            </c:extLst>
          </c:dPt>
          <c:dPt>
            <c:idx val="3"/>
            <c:bubble3D val="0"/>
            <c:spPr>
              <a:solidFill>
                <a:schemeClr val="accent5">
                  <a:tint val="9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9D1-6E42-90D2-0C5E28D10EE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9D1-6E42-90D2-0C5E28D10EE9}"/>
              </c:ext>
            </c:extLst>
          </c:dPt>
          <c:dPt>
            <c:idx val="5"/>
            <c:bubble3D val="0"/>
            <c:spPr>
              <a:solidFill>
                <a:schemeClr val="accent5">
                  <a:tint val="77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9D1-6E42-90D2-0C5E28D10EE9}"/>
              </c:ext>
            </c:extLst>
          </c:dPt>
          <c:dLbls>
            <c:dLbl>
              <c:idx val="1"/>
              <c:layout>
                <c:manualLayout>
                  <c:x val="0"/>
                  <c:y val="5.1030597062003786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600" b="0" i="0" u="none" strike="noStrike" kern="1200" baseline="0">
                        <a:solidFill>
                          <a:schemeClr val="tx1"/>
                        </a:solidFill>
                        <a:latin typeface="Gotham HTF Book" pitchFamily="2" charset="77"/>
                        <a:ea typeface="+mn-ea"/>
                        <a:cs typeface="+mn-cs"/>
                      </a:defRPr>
                    </a:pPr>
                    <a:r>
                      <a:rPr lang="it-IT" baseline="0" dirty="0" smtClean="0"/>
                      <a:t>Accoglienza Futuri Fondi Freeman</a:t>
                    </a:r>
                    <a:r>
                      <a:rPr lang="it-IT" baseline="0" dirty="0"/>
                      <a:t>
</a:t>
                    </a:r>
                    <a:fld id="{CFA74345-7106-4DAE-9CB7-06C420EEBF8C}" type="VALUE">
                      <a:rPr lang="it-IT" baseline="0" dirty="0"/>
                      <a:pPr>
                        <a:defRPr sz="600">
                          <a:solidFill>
                            <a:schemeClr val="tx1"/>
                          </a:solidFill>
                          <a:latin typeface="Gotham HTF Book" pitchFamily="2" charset="77"/>
                        </a:defRPr>
                      </a:pPr>
                      <a:t>[VALORE]</a:t>
                    </a:fld>
                    <a:endParaRPr lang="it-IT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600" b="0" i="0" u="none" strike="noStrike" kern="1200" baseline="0">
                      <a:solidFill>
                        <a:schemeClr val="tx1"/>
                      </a:solidFill>
                      <a:latin typeface="Gotham HTF Book" pitchFamily="2" charset="77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B9D1-6E42-90D2-0C5E28D10EE9}"/>
                </c:ext>
              </c:extLst>
            </c:dLbl>
            <c:dLbl>
              <c:idx val="3"/>
              <c:layout>
                <c:manualLayout>
                  <c:x val="9.9164097516184074E-2"/>
                  <c:y val="6.0066615777413235E-3"/>
                </c:manualLayout>
              </c:layout>
              <c:tx>
                <c:rich>
                  <a:bodyPr rot="0" spcFirstLastPara="1" vertOverflow="ellipsis" vert="horz" wrap="none" lIns="38100" tIns="19050" rIns="38100" bIns="19050" anchor="ctr" anchorCtr="1">
                    <a:noAutofit/>
                  </a:bodyPr>
                  <a:lstStyle/>
                  <a:p>
                    <a:pPr>
                      <a:defRPr sz="600" b="0" i="0" u="none" strike="noStrike" kern="1200" baseline="0">
                        <a:solidFill>
                          <a:schemeClr val="tx1"/>
                        </a:solidFill>
                        <a:latin typeface="Gotham HTF Book" pitchFamily="2" charset="77"/>
                        <a:ea typeface="+mn-ea"/>
                        <a:cs typeface="+mn-cs"/>
                      </a:defRPr>
                    </a:pPr>
                    <a:r>
                      <a:rPr lang="it-IT" baseline="0" dirty="0" smtClean="0"/>
                      <a:t>ECR Membri Gruppo</a:t>
                    </a:r>
                  </a:p>
                  <a:p>
                    <a:pPr>
                      <a:defRPr sz="600">
                        <a:solidFill>
                          <a:schemeClr val="tx1"/>
                        </a:solidFill>
                        <a:latin typeface="Gotham HTF Book" pitchFamily="2" charset="77"/>
                      </a:defRPr>
                    </a:pPr>
                    <a:r>
                      <a:rPr lang="it-IT" baseline="0" dirty="0" smtClean="0"/>
                      <a:t>Lavoro Governance</a:t>
                    </a:r>
                    <a:r>
                      <a:rPr lang="it-IT" baseline="0" dirty="0"/>
                      <a:t>
</a:t>
                    </a:r>
                    <a:fld id="{C2533042-662A-4A37-BDC1-D40AFC3ABC14}" type="VALUE">
                      <a:rPr lang="it-IT" baseline="0" dirty="0"/>
                      <a:pPr>
                        <a:defRPr sz="600">
                          <a:solidFill>
                            <a:schemeClr val="tx1"/>
                          </a:solidFill>
                          <a:latin typeface="Gotham HTF Book" pitchFamily="2" charset="77"/>
                        </a:defRPr>
                      </a:pPr>
                      <a:t>[VALORE]</a:t>
                    </a:fld>
                    <a:endParaRPr lang="it-IT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38100" tIns="19050" rIns="38100" bIns="19050" anchor="ctr" anchorCtr="1">
                  <a:noAutofit/>
                </a:bodyPr>
                <a:lstStyle/>
                <a:p>
                  <a:pPr>
                    <a:defRPr sz="600" b="0" i="0" u="none" strike="noStrike" kern="1200" baseline="0">
                      <a:solidFill>
                        <a:schemeClr val="tx1"/>
                      </a:solidFill>
                      <a:latin typeface="Gotham HTF Book" pitchFamily="2" charset="77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38232779235928843"/>
                      <c:h val="0.1585552795974449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B9D1-6E42-90D2-0C5E28D10EE9}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 baseline="0" smtClean="0"/>
                      <a:t>Epicenter</a:t>
                    </a:r>
                  </a:p>
                  <a:p>
                    <a:r>
                      <a:rPr lang="en-US" baseline="0" smtClean="0"/>
                      <a:t>Patrimonio Netto</a:t>
                    </a:r>
                    <a:r>
                      <a:rPr lang="en-US" baseline="0" dirty="0"/>
                      <a:t>
</a:t>
                    </a:r>
                    <a:fld id="{BF460CB6-D9D5-4D95-B4B9-DC782919314B}" type="VALUE">
                      <a:rPr lang="en-US" baseline="0"/>
                      <a:pPr/>
                      <a:t>[VALORE]</a:t>
                    </a:fld>
                    <a:endParaRPr lang="en-US" baseline="0" dirty="0"/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B9D1-6E42-90D2-0C5E28D10EE9}"/>
                </c:ext>
              </c:extLst>
            </c:dLbl>
            <c:dLbl>
              <c:idx val="5"/>
              <c:layout>
                <c:manualLayout>
                  <c:x val="-3.2131847392414519E-17"/>
                  <c:y val="3.6806000910006638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Tesoro ECR DAO</a:t>
                    </a:r>
                    <a:r>
                      <a:rPr lang="en-US" baseline="0" dirty="0"/>
                      <a:t>
</a:t>
                    </a:r>
                    <a:fld id="{EF686B73-AE5B-4130-B6E5-F62E11718911}" type="VALUE">
                      <a:rPr lang="en-US" baseline="0"/>
                      <a:pPr/>
                      <a:t>[VALORE]</a:t>
                    </a:fld>
                    <a:endParaRPr lang="en-US" baseline="0" dirty="0"/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B9D1-6E42-90D2-0C5E28D10EE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none" lIns="38100" tIns="19050" rIns="38100" bIns="19050" anchor="ctr" anchorCtr="1">
                <a:spAutoFit/>
              </a:bodyPr>
              <a:lstStyle/>
              <a:p>
                <a:pPr>
                  <a:defRPr sz="600" b="0" i="0" u="none" strike="noStrike" kern="1200" baseline="0">
                    <a:solidFill>
                      <a:schemeClr val="tx1"/>
                    </a:solidFill>
                    <a:latin typeface="Gotham HTF Book" pitchFamily="2" charset="77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Stakers</c:v>
                </c:pt>
                <c:pt idx="1">
                  <c:v>Welcome Future Freeman Fund</c:v>
                </c:pt>
                <c:pt idx="2">
                  <c:v>ECAP</c:v>
                </c:pt>
                <c:pt idx="3">
                  <c:v>ECR Governance working group members</c:v>
                </c:pt>
                <c:pt idx="4">
                  <c:v>Epicenter Equity Corp</c:v>
                </c:pt>
                <c:pt idx="5">
                  <c:v>ECR DAO Treasury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0.3</c:v>
                </c:pt>
                <c:pt idx="5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9D1-6E42-90D2-0C5E28D10E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222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1408398950131228"/>
          <c:y val="0.26718053540338083"/>
          <c:w val="0.39126334208223973"/>
          <c:h val="0.5390928527831565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chemeClr val="accent5">
                  <a:shade val="53000"/>
                </a:schemeClr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E0B-4F46-AE5F-F62E20E9CE32}"/>
              </c:ext>
            </c:extLst>
          </c:dPt>
          <c:dPt>
            <c:idx val="1"/>
            <c:bubble3D val="0"/>
            <c:spPr>
              <a:solidFill>
                <a:schemeClr val="accent5">
                  <a:shade val="76000"/>
                </a:schemeClr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E0B-4F46-AE5F-F62E20E9CE32}"/>
              </c:ext>
            </c:extLst>
          </c:dPt>
          <c:dPt>
            <c:idx val="2"/>
            <c:bubble3D val="0"/>
            <c:spPr>
              <a:solidFill>
                <a:schemeClr val="accent5">
                  <a:shade val="90000"/>
                </a:schemeClr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E0B-4F46-AE5F-F62E20E9CE32}"/>
              </c:ext>
            </c:extLst>
          </c:dPt>
          <c:dPt>
            <c:idx val="3"/>
            <c:bubble3D val="0"/>
            <c:spPr>
              <a:solidFill>
                <a:schemeClr val="accent5">
                  <a:tint val="58000"/>
                </a:schemeClr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E0B-4F46-AE5F-F62E20E9CE32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Possessori </a:t>
                    </a:r>
                    <a:r>
                      <a:rPr lang="en-US" dirty="0" smtClean="0"/>
                      <a:t>EPIC</a:t>
                    </a:r>
                    <a:r>
                      <a:rPr lang="en-US" baseline="0" dirty="0"/>
                      <a:t>
</a:t>
                    </a:r>
                    <a:fld id="{1A1325C5-0B4F-4503-8A53-F03F2A00B244}" type="VALUE">
                      <a:rPr lang="en-US" baseline="0"/>
                      <a:pPr/>
                      <a:t>[VALORE]</a:t>
                    </a:fld>
                    <a:endParaRPr lang="en-US" baseline="0" dirty="0"/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E0B-4F46-AE5F-F62E20E9CE32}"/>
                </c:ext>
              </c:extLst>
            </c:dLbl>
            <c:dLbl>
              <c:idx val="1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600" b="0" i="0" u="none" strike="noStrike" kern="1200" baseline="0">
                        <a:solidFill>
                          <a:schemeClr val="bg1"/>
                        </a:solidFill>
                        <a:latin typeface="Gotham HTF Book" pitchFamily="2" charset="77"/>
                        <a:ea typeface="+mn-ea"/>
                        <a:cs typeface="+mn-cs"/>
                      </a:defRPr>
                    </a:pPr>
                    <a:r>
                      <a:rPr lang="en-US" baseline="0" dirty="0" smtClean="0"/>
                      <a:t>Epicenter Patrimonio Netto </a:t>
                    </a:r>
                    <a:r>
                      <a:rPr lang="en-US" baseline="0" dirty="0"/>
                      <a:t>
</a:t>
                    </a:r>
                    <a:fld id="{E797C85F-E946-4F14-AE6C-346B839910A7}" type="VALUE">
                      <a:rPr lang="en-US" baseline="0"/>
                      <a:pPr>
                        <a:defRPr sz="600">
                          <a:solidFill>
                            <a:schemeClr val="bg1"/>
                          </a:solidFill>
                          <a:latin typeface="Gotham HTF Book" pitchFamily="2" charset="77"/>
                        </a:defRPr>
                      </a:pPr>
                      <a:t>[VALORE]</a:t>
                    </a:fld>
                    <a:endParaRPr lang="en-US" baseline="0" dirty="0"/>
                  </a:p>
                </c:rich>
              </c:tx>
              <c:numFmt formatCode="#,##0.0&quot;M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600" b="0" i="0" u="none" strike="noStrike" kern="1200" baseline="0">
                      <a:solidFill>
                        <a:schemeClr val="bg1"/>
                      </a:solidFill>
                      <a:latin typeface="Gotham HTF Book" pitchFamily="2" charset="77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5E0B-4F46-AE5F-F62E20E9CE32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it-IT" baseline="0" dirty="0" smtClean="0"/>
                      <a:t>Consulenti, Investitori Selezionati,</a:t>
                    </a:r>
                  </a:p>
                  <a:p>
                    <a:r>
                      <a:rPr lang="it-IT" baseline="0" dirty="0" smtClean="0"/>
                      <a:t>Ecosistema</a:t>
                    </a:r>
                    <a:r>
                      <a:rPr lang="it-IT" baseline="0" dirty="0"/>
                      <a:t>
</a:t>
                    </a:r>
                    <a:fld id="{23E76201-EBFD-4423-93A9-F60F62868094}" type="VALUE">
                      <a:rPr lang="it-IT" baseline="0" dirty="0"/>
                      <a:pPr/>
                      <a:t>[VALORE]</a:t>
                    </a:fld>
                    <a:endParaRPr lang="it-IT" baseline="0" dirty="0"/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5E0B-4F46-AE5F-F62E20E9CE32}"/>
                </c:ext>
              </c:extLst>
            </c:dLbl>
            <c:dLbl>
              <c:idx val="3"/>
              <c:layout>
                <c:manualLayout>
                  <c:x val="3.6201224846894135E-2"/>
                  <c:y val="-1.1853965700206184E-2"/>
                </c:manualLayout>
              </c:layout>
              <c:tx>
                <c:rich>
                  <a:bodyPr rot="0" spcFirstLastPara="1" vertOverflow="ellipsis" vert="horz" wrap="none" lIns="38100" tIns="19050" rIns="38100" bIns="19050" anchor="ctr" anchorCtr="1">
                    <a:noAutofit/>
                  </a:bodyPr>
                  <a:lstStyle/>
                  <a:p>
                    <a:pPr>
                      <a:defRPr sz="600" b="0" i="0" u="none" strike="noStrike" kern="1200" baseline="0">
                        <a:solidFill>
                          <a:schemeClr val="bg1"/>
                        </a:solidFill>
                        <a:latin typeface="Gotham HTF Book" pitchFamily="2" charset="77"/>
                        <a:ea typeface="+mn-ea"/>
                        <a:cs typeface="+mn-cs"/>
                      </a:defRPr>
                    </a:pPr>
                    <a:r>
                      <a:rPr lang="en-US" baseline="0" dirty="0" smtClean="0"/>
                      <a:t>Tesoro ECR DAO</a:t>
                    </a:r>
                    <a:r>
                      <a:rPr lang="en-US" baseline="0" dirty="0"/>
                      <a:t>
</a:t>
                    </a:r>
                    <a:fld id="{DD47F1C1-DFAF-44E3-93D7-E9C8DA782D95}" type="VALUE">
                      <a:rPr lang="en-US" baseline="0" dirty="0"/>
                      <a:pPr>
                        <a:defRPr sz="600">
                          <a:solidFill>
                            <a:schemeClr val="bg1"/>
                          </a:solidFill>
                          <a:latin typeface="Gotham HTF Book" pitchFamily="2" charset="77"/>
                        </a:defRPr>
                      </a:pPr>
                      <a:t>[VALORE]</a:t>
                    </a:fld>
                    <a:endParaRPr lang="en-US" baseline="0" dirty="0"/>
                  </a:p>
                </c:rich>
              </c:tx>
              <c:numFmt formatCode="#,##0.0&quot;M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38100" tIns="19050" rIns="38100" bIns="19050" anchor="ctr" anchorCtr="1">
                  <a:noAutofit/>
                </a:bodyPr>
                <a:lstStyle/>
                <a:p>
                  <a:pPr>
                    <a:defRPr sz="600" b="0" i="0" u="none" strike="noStrike" kern="1200" baseline="0">
                      <a:solidFill>
                        <a:schemeClr val="bg1"/>
                      </a:solidFill>
                      <a:latin typeface="Gotham HTF Book" pitchFamily="2" charset="77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38232779235928843"/>
                      <c:h val="0.12283402235716523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5E0B-4F46-AE5F-F62E20E9CE32}"/>
                </c:ext>
              </c:extLst>
            </c:dLbl>
            <c:numFmt formatCode="#,##0.0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none" lIns="38100" tIns="19050" rIns="38100" bIns="19050" anchor="ctr" anchorCtr="1">
                <a:spAutoFit/>
              </a:bodyPr>
              <a:lstStyle/>
              <a:p>
                <a:pPr>
                  <a:defRPr sz="600" b="0" i="0" u="none" strike="noStrike" kern="1200" baseline="0">
                    <a:solidFill>
                      <a:schemeClr val="bg1"/>
                    </a:solidFill>
                    <a:latin typeface="Gotham HTF Book" pitchFamily="2" charset="77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EPIC holders</c:v>
                </c:pt>
                <c:pt idx="1">
                  <c:v>Epicenter Equity Corp</c:v>
                </c:pt>
                <c:pt idx="2">
                  <c:v>Advisors, Seed Investors, Ecosystem</c:v>
                </c:pt>
                <c:pt idx="3">
                  <c:v>ECR DAO Treasury</c:v>
                </c:pt>
              </c:strCache>
            </c:strRef>
          </c:cat>
          <c:val>
            <c:numRef>
              <c:f>Sheet1!$B$2:$B$5</c:f>
              <c:numCache>
                <c:formatCode>0.0</c:formatCode>
                <c:ptCount val="4"/>
                <c:pt idx="0">
                  <c:v>10.8</c:v>
                </c:pt>
                <c:pt idx="1">
                  <c:v>5</c:v>
                </c:pt>
                <c:pt idx="2">
                  <c:v>5</c:v>
                </c:pt>
                <c:pt idx="3">
                  <c:v>4.2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5E0B-4F46-AE5F-F62E20E9CE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273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A9518-A6F0-41B7-BAA2-12C228E5F127}" type="datetimeFigureOut">
              <a:rPr lang="en-US" smtClean="0"/>
              <a:t>4/10/2021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8F627-D2E9-4B61-95B4-541160A89C9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3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8F627-D2E9-4B61-95B4-541160A89C9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700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4563071" cy="9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CCEE8D5-DDC9-B249-B648-0D1312B51E45}"/>
              </a:ext>
            </a:extLst>
          </p:cNvPr>
          <p:cNvSpPr/>
          <p:nvPr userDrawn="1"/>
        </p:nvSpPr>
        <p:spPr bwMode="white">
          <a:xfrm>
            <a:off x="3047167" y="3672945"/>
            <a:ext cx="1659376" cy="181715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 bwMode="white">
          <a:xfrm>
            <a:off x="0" y="1820334"/>
            <a:ext cx="1525191" cy="367135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B4AC4-00FE-6345-812F-F7D914B3113A}"/>
              </a:ext>
            </a:extLst>
          </p:cNvPr>
          <p:cNvSpPr/>
          <p:nvPr userDrawn="1"/>
        </p:nvSpPr>
        <p:spPr bwMode="white">
          <a:xfrm>
            <a:off x="1518940" y="3659717"/>
            <a:ext cx="1525191" cy="36491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3C3ECC-1F7B-5F42-AF38-D7A8E0566EC7}"/>
              </a:ext>
            </a:extLst>
          </p:cNvPr>
          <p:cNvSpPr/>
          <p:nvPr userDrawn="1"/>
        </p:nvSpPr>
        <p:spPr bwMode="white">
          <a:xfrm>
            <a:off x="1525191" y="1827743"/>
            <a:ext cx="769739" cy="18319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D735F9-5F1E-2C4D-8AD7-9530BDBB5E7D}"/>
              </a:ext>
            </a:extLst>
          </p:cNvPr>
          <p:cNvSpPr/>
          <p:nvPr userDrawn="1"/>
        </p:nvSpPr>
        <p:spPr bwMode="white">
          <a:xfrm>
            <a:off x="3044131" y="0"/>
            <a:ext cx="1518940" cy="36639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6A670E-E298-9349-B9E8-B1DC1E7DC4B4}"/>
              </a:ext>
            </a:extLst>
          </p:cNvPr>
          <p:cNvSpPr/>
          <p:nvPr userDrawn="1"/>
        </p:nvSpPr>
        <p:spPr bwMode="white">
          <a:xfrm>
            <a:off x="3044131" y="5491693"/>
            <a:ext cx="769739" cy="1817159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ED52AD-3D25-0148-BB55-14C5D9A4A4B4}"/>
              </a:ext>
            </a:extLst>
          </p:cNvPr>
          <p:cNvSpPr/>
          <p:nvPr userDrawn="1"/>
        </p:nvSpPr>
        <p:spPr bwMode="white">
          <a:xfrm>
            <a:off x="2294023" y="2956"/>
            <a:ext cx="750108" cy="1817379"/>
          </a:xfrm>
          <a:prstGeom prst="rect">
            <a:avLst/>
          </a:prstGeom>
          <a:solidFill>
            <a:srgbClr val="CCD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3CD551-6BB9-7340-B531-66B01F8C57FE}"/>
              </a:ext>
            </a:extLst>
          </p:cNvPr>
          <p:cNvSpPr/>
          <p:nvPr userDrawn="1"/>
        </p:nvSpPr>
        <p:spPr bwMode="white">
          <a:xfrm>
            <a:off x="1913849" y="911755"/>
            <a:ext cx="384870" cy="9159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111DCF-5E23-E849-A307-A25DC8839825}"/>
              </a:ext>
            </a:extLst>
          </p:cNvPr>
          <p:cNvSpPr/>
          <p:nvPr userDrawn="1"/>
        </p:nvSpPr>
        <p:spPr bwMode="white">
          <a:xfrm>
            <a:off x="1140321" y="7308851"/>
            <a:ext cx="384870" cy="915988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F2650C-86F3-C641-AF7E-0EAB6895DA8F}"/>
              </a:ext>
            </a:extLst>
          </p:cNvPr>
          <p:cNvSpPr/>
          <p:nvPr userDrawn="1"/>
        </p:nvSpPr>
        <p:spPr bwMode="white">
          <a:xfrm>
            <a:off x="2296286" y="7302845"/>
            <a:ext cx="747845" cy="18411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43ABAC8-A258-C444-8BDE-0E2B06C2C61B}"/>
              </a:ext>
            </a:extLst>
          </p:cNvPr>
          <p:cNvGrpSpPr/>
          <p:nvPr userDrawn="1"/>
        </p:nvGrpSpPr>
        <p:grpSpPr>
          <a:xfrm>
            <a:off x="3815892" y="7308849"/>
            <a:ext cx="747178" cy="1835151"/>
            <a:chOff x="6783808" y="5481637"/>
            <a:chExt cx="1368426" cy="137443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078722B-5212-8840-9340-46D316C74B8C}"/>
                </a:ext>
              </a:extLst>
            </p:cNvPr>
            <p:cNvSpPr/>
            <p:nvPr userDrawn="1"/>
          </p:nvSpPr>
          <p:spPr bwMode="white">
            <a:xfrm>
              <a:off x="6783809" y="5481638"/>
              <a:ext cx="684213" cy="68699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13" dirty="0">
                <a:solidFill>
                  <a:prstClr val="white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43C1EBE-D789-104C-8A87-E01215FF7799}"/>
                </a:ext>
              </a:extLst>
            </p:cNvPr>
            <p:cNvSpPr/>
            <p:nvPr userDrawn="1"/>
          </p:nvSpPr>
          <p:spPr bwMode="white">
            <a:xfrm>
              <a:off x="6783808" y="6169084"/>
              <a:ext cx="684213" cy="6869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13" dirty="0">
                <a:solidFill>
                  <a:prstClr val="white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6C62208-AE41-BC4A-AA78-CA58645C234E}"/>
                </a:ext>
              </a:extLst>
            </p:cNvPr>
            <p:cNvSpPr/>
            <p:nvPr userDrawn="1"/>
          </p:nvSpPr>
          <p:spPr bwMode="white">
            <a:xfrm>
              <a:off x="7468021" y="5481637"/>
              <a:ext cx="684213" cy="68699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13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187603" y="4001500"/>
            <a:ext cx="3582388" cy="683029"/>
          </a:xfrm>
          <a:noFill/>
        </p:spPr>
        <p:txBody>
          <a:bodyPr anchor="t"/>
          <a:lstStyle>
            <a:lvl1pPr>
              <a:lnSpc>
                <a:spcPts val="1913"/>
              </a:lnSpc>
              <a:tabLst>
                <a:tab pos="161628" algn="l"/>
              </a:tabLst>
              <a:defRPr sz="1800" b="1" i="0" cap="all" baseline="0">
                <a:solidFill>
                  <a:schemeClr val="accent2"/>
                </a:solidFill>
                <a:latin typeface="Gotham HTF Black" pitchFamily="2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3190639" y="4693524"/>
            <a:ext cx="3576314" cy="487680"/>
          </a:xfrm>
        </p:spPr>
        <p:txBody>
          <a:bodyPr>
            <a:noAutofit/>
          </a:bodyPr>
          <a:lstStyle>
            <a:lvl1pPr marL="0" indent="0">
              <a:buNone/>
              <a:defRPr sz="1013" b="0" i="0" cap="all" baseline="0">
                <a:solidFill>
                  <a:schemeClr val="bg1"/>
                </a:solidFill>
                <a:latin typeface="Gotham HTF Book" pitchFamily="2" charset="77"/>
              </a:defRPr>
            </a:lvl1pPr>
            <a:lvl2pPr marL="97334" indent="0">
              <a:buNone/>
              <a:defRPr sz="900" b="0">
                <a:latin typeface="+mn-lt"/>
              </a:defRPr>
            </a:lvl2pPr>
            <a:lvl3pPr marL="223242" indent="0">
              <a:buNone/>
              <a:defRPr sz="900" b="0">
                <a:latin typeface="+mn-lt"/>
              </a:defRPr>
            </a:lvl3pPr>
            <a:lvl4pPr marL="354509" indent="0">
              <a:buNone/>
              <a:defRPr sz="900" b="0">
                <a:latin typeface="+mn-lt"/>
              </a:defRPr>
            </a:lvl4pPr>
            <a:lvl5pPr marL="480417" indent="0">
              <a:buNone/>
              <a:defRPr sz="900" b="0">
                <a:latin typeface="+mn-lt"/>
              </a:defRPr>
            </a:lvl5pPr>
          </a:lstStyle>
          <a:p>
            <a:pPr lvl="0"/>
            <a:r>
              <a:rPr lang="en-US" dirty="0"/>
              <a:t>Subtitle / Date goes here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4940ABFB-398F-9B48-A0E1-18DDA3C76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9725" y="7681809"/>
            <a:ext cx="1559468" cy="108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7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8FCA-151F-C541-9AD2-E23FD7048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CA8EC8-0597-8D46-A3D6-14301C74E0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1BC0-C4E4-1248-9539-942F5F23DC8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9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_ withtitle_long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96863" y="1820864"/>
            <a:ext cx="6264276" cy="681990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>
            <a:lvl2pPr marL="97334" indent="-97334">
              <a:spcBef>
                <a:spcPts val="338"/>
              </a:spcBef>
              <a:defRPr/>
            </a:lvl2pPr>
            <a:lvl3pPr marL="227707" indent="-97334">
              <a:defRPr/>
            </a:lvl3pPr>
            <a:lvl4pPr marL="351830" indent="-91976">
              <a:defRPr/>
            </a:lvl4pPr>
            <a:lvl5pPr marL="482203" indent="-98227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468314"/>
            <a:ext cx="6264276" cy="480432"/>
          </a:xfrm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1361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468313"/>
            <a:ext cx="6264276" cy="477463"/>
          </a:xfrm>
          <a:noFill/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9489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862" y="468313"/>
            <a:ext cx="6264277" cy="475615"/>
          </a:xfrm>
          <a:prstGeom prst="rect">
            <a:avLst/>
          </a:prstGeom>
          <a:noFill/>
        </p:spPr>
        <p:txBody>
          <a:bodyPr vert="horz" lIns="72000" tIns="54000" rIns="72000" bIns="36000" rtlCol="0" anchor="b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863" y="1820863"/>
            <a:ext cx="6264276" cy="681990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214909" y="877824"/>
            <a:ext cx="6428184" cy="7315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990FB-0950-7A4B-B2F5-4CF2AB113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242659" y="853156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bg1"/>
                </a:solidFill>
              </a:defRPr>
            </a:lvl1pPr>
          </a:lstStyle>
          <a:p>
            <a:fld id="{01EC1BC0-C4E4-1248-9539-942F5F23DC83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5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9" r:id="rId3"/>
    <p:sldLayoutId id="2147483680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lang="en-US" sz="1800" b="1" i="0" kern="1200" cap="all" baseline="0" dirty="0">
          <a:solidFill>
            <a:schemeClr val="accent2"/>
          </a:solidFill>
          <a:latin typeface="Gotham HTF Black" pitchFamily="2" charset="77"/>
          <a:ea typeface="+mj-ea"/>
          <a:cs typeface="Arial" pitchFamily="34" charset="0"/>
        </a:defRPr>
      </a:lvl1pPr>
    </p:titleStyle>
    <p:bodyStyle>
      <a:lvl1pPr marL="0" indent="0" algn="l" defTabSz="514350" rtl="0" eaLnBrk="1" latinLnBrk="0" hangingPunct="1">
        <a:lnSpc>
          <a:spcPct val="100000"/>
        </a:lnSpc>
        <a:spcBef>
          <a:spcPts val="675"/>
        </a:spcBef>
        <a:spcAft>
          <a:spcPts val="169"/>
        </a:spcAft>
        <a:buClr>
          <a:schemeClr val="tx1"/>
        </a:buClr>
        <a:buSzPct val="100000"/>
        <a:buFont typeface="Arial" panose="020B0604020202020204" pitchFamily="34" charset="0"/>
        <a:buNone/>
        <a:defRPr sz="112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1pPr>
      <a:lvl2pPr marL="97334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1013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2pPr>
      <a:lvl3pPr marL="227707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SzPct val="112000"/>
        <a:buFont typeface="Arial" panose="020B0604020202020204" pitchFamily="34" charset="0"/>
        <a:buChar char="◦"/>
        <a:defRPr sz="900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3pPr>
      <a:lvl4pPr marL="351830" indent="-91976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788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4pPr>
      <a:lvl5pPr marL="482203" indent="-98227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-"/>
        <a:defRPr sz="67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3" pos="4320" userDrawn="1">
          <p15:clr>
            <a:srgbClr val="F26B43"/>
          </p15:clr>
        </p15:guide>
        <p15:guide id="4" pos="476" userDrawn="1">
          <p15:clr>
            <a:srgbClr val="F26B43"/>
          </p15:clr>
        </p15:guide>
        <p15:guide id="5" pos="961" userDrawn="1">
          <p15:clr>
            <a:srgbClr val="F26B43"/>
          </p15:clr>
        </p15:guide>
        <p15:guide id="6" pos="1446" userDrawn="1">
          <p15:clr>
            <a:srgbClr val="F26B43"/>
          </p15:clr>
        </p15:guide>
        <p15:guide id="7" pos="1918" userDrawn="1">
          <p15:clr>
            <a:srgbClr val="F26B43"/>
          </p15:clr>
        </p15:guide>
        <p15:guide id="8" pos="2415" userDrawn="1">
          <p15:clr>
            <a:srgbClr val="F26B43"/>
          </p15:clr>
        </p15:guide>
        <p15:guide id="9" pos="2874" userDrawn="1">
          <p15:clr>
            <a:srgbClr val="F26B43"/>
          </p15:clr>
        </p15:guide>
        <p15:guide id="10" pos="3359" userDrawn="1">
          <p15:clr>
            <a:srgbClr val="F26B43"/>
          </p15:clr>
        </p15:guide>
        <p15:guide id="11" pos="3844" userDrawn="1">
          <p15:clr>
            <a:srgbClr val="F26B43"/>
          </p15:clr>
        </p15:guide>
        <p15:guide id="12" orient="horz" pos="1147" userDrawn="1">
          <p15:clr>
            <a:srgbClr val="F26B43"/>
          </p15:clr>
        </p15:guide>
        <p15:guide id="13" orient="horz" pos="2305" userDrawn="1">
          <p15:clr>
            <a:srgbClr val="F26B43"/>
          </p15:clr>
        </p15:guide>
        <p15:guide id="14" orient="horz" pos="3455" userDrawn="1">
          <p15:clr>
            <a:srgbClr val="F26B43"/>
          </p15:clr>
        </p15:guide>
        <p15:guide id="15" orient="horz" pos="4604" userDrawn="1">
          <p15:clr>
            <a:srgbClr val="F26B43"/>
          </p15:clr>
        </p15:guide>
        <p15:guide id="16" orient="horz" pos="5760" userDrawn="1">
          <p15:clr>
            <a:srgbClr val="F26B43"/>
          </p15:clr>
        </p15:guide>
        <p15:guide id="17" orient="horz" userDrawn="1">
          <p15:clr>
            <a:srgbClr val="F26B43"/>
          </p15:clr>
        </p15:guide>
        <p15:guide id="18" orient="horz" pos="544" userDrawn="1">
          <p15:clr>
            <a:srgbClr val="F26B43"/>
          </p15:clr>
        </p15:guide>
        <p15:guide id="19" pos="187" userDrawn="1">
          <p15:clr>
            <a:srgbClr val="F26B43"/>
          </p15:clr>
        </p15:guide>
        <p15:guide id="20" pos="4133" userDrawn="1">
          <p15:clr>
            <a:srgbClr val="F26B43"/>
          </p15:clr>
        </p15:guide>
        <p15:guide id="21" orient="horz" pos="5443" userDrawn="1">
          <p15:clr>
            <a:srgbClr val="F26B43"/>
          </p15:clr>
        </p15:guide>
        <p15:guide id="22" orient="horz" pos="29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148">
            <a:extLst>
              <a:ext uri="{FF2B5EF4-FFF2-40B4-BE49-F238E27FC236}">
                <a16:creationId xmlns:a16="http://schemas.microsoft.com/office/drawing/2014/main" id="{5AB7021E-F66D-C84A-82A3-C6AD357DA832}"/>
              </a:ext>
            </a:extLst>
          </p:cNvPr>
          <p:cNvSpPr/>
          <p:nvPr/>
        </p:nvSpPr>
        <p:spPr>
          <a:xfrm>
            <a:off x="3429000" y="5791200"/>
            <a:ext cx="3429000" cy="3352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0EBD3357-5A95-1A41-967A-F18BC5352B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821" y="255515"/>
            <a:ext cx="890980" cy="865029"/>
          </a:xfrm>
          <a:prstGeom prst="rect">
            <a:avLst/>
          </a:prstGeom>
        </p:spPr>
      </p:pic>
      <p:graphicFrame>
        <p:nvGraphicFramePr>
          <p:cNvPr id="146" name="Chart 145">
            <a:extLst>
              <a:ext uri="{FF2B5EF4-FFF2-40B4-BE49-F238E27FC236}">
                <a16:creationId xmlns:a16="http://schemas.microsoft.com/office/drawing/2014/main" id="{EECAD212-A330-4F41-B246-8D52A3D433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5728943"/>
              </p:ext>
            </p:extLst>
          </p:nvPr>
        </p:nvGraphicFramePr>
        <p:xfrm>
          <a:off x="3396444" y="6289532"/>
          <a:ext cx="3429000" cy="24887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5" name="Rectangle 144">
            <a:extLst>
              <a:ext uri="{FF2B5EF4-FFF2-40B4-BE49-F238E27FC236}">
                <a16:creationId xmlns:a16="http://schemas.microsoft.com/office/drawing/2014/main" id="{2AC4C94D-03AE-4441-BFF0-A2273E04F481}"/>
              </a:ext>
            </a:extLst>
          </p:cNvPr>
          <p:cNvSpPr/>
          <p:nvPr/>
        </p:nvSpPr>
        <p:spPr>
          <a:xfrm>
            <a:off x="3590065" y="6146671"/>
            <a:ext cx="3132139" cy="34719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050" b="1" dirty="0" smtClean="0">
                <a:solidFill>
                  <a:schemeClr val="accent2"/>
                </a:solidFill>
                <a:latin typeface="Gotham HTF Black" pitchFamily="2" charset="77"/>
              </a:rPr>
              <a:t>PROTOCOLLO INFLAZIONE BENEFICIARI</a:t>
            </a:r>
            <a:endParaRPr lang="en-GB" sz="1050" b="1" dirty="0">
              <a:solidFill>
                <a:schemeClr val="accent2"/>
              </a:solidFill>
              <a:latin typeface="Gotham HTF Black" pitchFamily="2" charset="77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7BA1A41-536B-A947-A6FA-870D07A71A54}"/>
              </a:ext>
            </a:extLst>
          </p:cNvPr>
          <p:cNvSpPr/>
          <p:nvPr/>
        </p:nvSpPr>
        <p:spPr>
          <a:xfrm>
            <a:off x="160539" y="6146671"/>
            <a:ext cx="3132139" cy="34719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050" b="1" dirty="0" smtClean="0">
                <a:solidFill>
                  <a:schemeClr val="accent2"/>
                </a:solidFill>
                <a:latin typeface="Gotham HTF Black" pitchFamily="2" charset="77"/>
              </a:rPr>
              <a:t>BENEFICIARI DEI 25M INIZIALI</a:t>
            </a:r>
            <a:endParaRPr lang="en-GB" sz="1050" b="1" dirty="0">
              <a:solidFill>
                <a:schemeClr val="accent2"/>
              </a:solidFill>
              <a:latin typeface="Gotham HTF Black" pitchFamily="2" charset="77"/>
            </a:endParaRPr>
          </a:p>
        </p:txBody>
      </p:sp>
      <p:graphicFrame>
        <p:nvGraphicFramePr>
          <p:cNvPr id="148" name="Chart 147">
            <a:extLst>
              <a:ext uri="{FF2B5EF4-FFF2-40B4-BE49-F238E27FC236}">
                <a16:creationId xmlns:a16="http://schemas.microsoft.com/office/drawing/2014/main" id="{586C5521-4800-4C4E-924A-16C7E2A33D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4845228"/>
              </p:ext>
            </p:extLst>
          </p:nvPr>
        </p:nvGraphicFramePr>
        <p:xfrm>
          <a:off x="15246" y="6294984"/>
          <a:ext cx="3429000" cy="24887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7C2D3C55-F51D-6240-B72A-57C5661BE042}"/>
              </a:ext>
            </a:extLst>
          </p:cNvPr>
          <p:cNvSpPr/>
          <p:nvPr/>
        </p:nvSpPr>
        <p:spPr>
          <a:xfrm>
            <a:off x="0" y="1466183"/>
            <a:ext cx="6858000" cy="4532312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47376F2B-ADD7-2F41-A7E9-B0E236727E87}"/>
              </a:ext>
            </a:extLst>
          </p:cNvPr>
          <p:cNvSpPr/>
          <p:nvPr/>
        </p:nvSpPr>
        <p:spPr>
          <a:xfrm>
            <a:off x="0" y="1285741"/>
            <a:ext cx="6858000" cy="42908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8371584-07C1-9E4A-8FC0-41278A97F9EE}"/>
              </a:ext>
            </a:extLst>
          </p:cNvPr>
          <p:cNvGrpSpPr/>
          <p:nvPr/>
        </p:nvGrpSpPr>
        <p:grpSpPr>
          <a:xfrm>
            <a:off x="35408" y="1935395"/>
            <a:ext cx="6466042" cy="3479564"/>
            <a:chOff x="499250" y="1198361"/>
            <a:chExt cx="6004306" cy="3479564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0F739D5-2B1B-104F-A4DF-50D5EBBF77C2}"/>
                </a:ext>
              </a:extLst>
            </p:cNvPr>
            <p:cNvGrpSpPr/>
            <p:nvPr/>
          </p:nvGrpSpPr>
          <p:grpSpPr>
            <a:xfrm>
              <a:off x="1181818" y="1468743"/>
              <a:ext cx="5220705" cy="3087904"/>
              <a:chOff x="474895" y="2046269"/>
              <a:chExt cx="5220705" cy="3687558"/>
            </a:xfrm>
            <a:solidFill>
              <a:schemeClr val="accent2"/>
            </a:solidFill>
          </p:grpSpPr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484C71CB-B73F-B544-9721-241D3D0D9F7A}"/>
                  </a:ext>
                </a:extLst>
              </p:cNvPr>
              <p:cNvSpPr/>
              <p:nvPr/>
            </p:nvSpPr>
            <p:spPr>
              <a:xfrm>
                <a:off x="474895" y="2046269"/>
                <a:ext cx="5214070" cy="3678127"/>
              </a:xfrm>
              <a:custGeom>
                <a:avLst/>
                <a:gdLst>
                  <a:gd name="connsiteX0" fmla="*/ 5210827 w 5336088"/>
                  <a:gd name="connsiteY0" fmla="*/ 3657600 h 3657600"/>
                  <a:gd name="connsiteX1" fmla="*/ 0 w 5336088"/>
                  <a:gd name="connsiteY1" fmla="*/ 3657600 h 3657600"/>
                  <a:gd name="connsiteX2" fmla="*/ 563671 w 5336088"/>
                  <a:gd name="connsiteY2" fmla="*/ 3244241 h 3657600"/>
                  <a:gd name="connsiteX3" fmla="*/ 1929008 w 5336088"/>
                  <a:gd name="connsiteY3" fmla="*/ 1064712 h 3657600"/>
                  <a:gd name="connsiteX4" fmla="*/ 3757808 w 5336088"/>
                  <a:gd name="connsiteY4" fmla="*/ 75156 h 3657600"/>
                  <a:gd name="connsiteX5" fmla="*/ 5336088 w 5336088"/>
                  <a:gd name="connsiteY5" fmla="*/ 0 h 3657600"/>
                  <a:gd name="connsiteX6" fmla="*/ 5210827 w 5336088"/>
                  <a:gd name="connsiteY6" fmla="*/ 3657600 h 3657600"/>
                  <a:gd name="connsiteX0" fmla="*/ 5210827 w 5210827"/>
                  <a:gd name="connsiteY0" fmla="*/ 3682652 h 3682652"/>
                  <a:gd name="connsiteX1" fmla="*/ 0 w 5210827"/>
                  <a:gd name="connsiteY1" fmla="*/ 3682652 h 3682652"/>
                  <a:gd name="connsiteX2" fmla="*/ 563671 w 5210827"/>
                  <a:gd name="connsiteY2" fmla="*/ 3269293 h 3682652"/>
                  <a:gd name="connsiteX3" fmla="*/ 1929008 w 5210827"/>
                  <a:gd name="connsiteY3" fmla="*/ 1089764 h 3682652"/>
                  <a:gd name="connsiteX4" fmla="*/ 3757808 w 5210827"/>
                  <a:gd name="connsiteY4" fmla="*/ 100208 h 3682652"/>
                  <a:gd name="connsiteX5" fmla="*/ 5198301 w 5210827"/>
                  <a:gd name="connsiteY5" fmla="*/ 0 h 3682652"/>
                  <a:gd name="connsiteX6" fmla="*/ 5210827 w 5210827"/>
                  <a:gd name="connsiteY6" fmla="*/ 3682652 h 3682652"/>
                  <a:gd name="connsiteX0" fmla="*/ 5210827 w 5210827"/>
                  <a:gd name="connsiteY0" fmla="*/ 3962707 h 3962707"/>
                  <a:gd name="connsiteX1" fmla="*/ 0 w 5210827"/>
                  <a:gd name="connsiteY1" fmla="*/ 3962707 h 3962707"/>
                  <a:gd name="connsiteX2" fmla="*/ 563671 w 5210827"/>
                  <a:gd name="connsiteY2" fmla="*/ 3549348 h 3962707"/>
                  <a:gd name="connsiteX3" fmla="*/ 1929008 w 5210827"/>
                  <a:gd name="connsiteY3" fmla="*/ 1369819 h 3962707"/>
                  <a:gd name="connsiteX4" fmla="*/ 3757808 w 5210827"/>
                  <a:gd name="connsiteY4" fmla="*/ 380263 h 3962707"/>
                  <a:gd name="connsiteX5" fmla="*/ 5198301 w 5210827"/>
                  <a:gd name="connsiteY5" fmla="*/ 280055 h 3962707"/>
                  <a:gd name="connsiteX6" fmla="*/ 5210827 w 5210827"/>
                  <a:gd name="connsiteY6" fmla="*/ 3962707 h 3962707"/>
                  <a:gd name="connsiteX0" fmla="*/ 5210827 w 5210827"/>
                  <a:gd name="connsiteY0" fmla="*/ 3693698 h 3693698"/>
                  <a:gd name="connsiteX1" fmla="*/ 0 w 5210827"/>
                  <a:gd name="connsiteY1" fmla="*/ 3693698 h 3693698"/>
                  <a:gd name="connsiteX2" fmla="*/ 563671 w 5210827"/>
                  <a:gd name="connsiteY2" fmla="*/ 3280339 h 3693698"/>
                  <a:gd name="connsiteX3" fmla="*/ 1929008 w 5210827"/>
                  <a:gd name="connsiteY3" fmla="*/ 1100810 h 3693698"/>
                  <a:gd name="connsiteX4" fmla="*/ 3757808 w 5210827"/>
                  <a:gd name="connsiteY4" fmla="*/ 111254 h 3693698"/>
                  <a:gd name="connsiteX5" fmla="*/ 5198301 w 5210827"/>
                  <a:gd name="connsiteY5" fmla="*/ 11046 h 3693698"/>
                  <a:gd name="connsiteX6" fmla="*/ 5210827 w 5210827"/>
                  <a:gd name="connsiteY6" fmla="*/ 3693698 h 3693698"/>
                  <a:gd name="connsiteX0" fmla="*/ 5210827 w 5210827"/>
                  <a:gd name="connsiteY0" fmla="*/ 3682652 h 3682652"/>
                  <a:gd name="connsiteX1" fmla="*/ 0 w 5210827"/>
                  <a:gd name="connsiteY1" fmla="*/ 3682652 h 3682652"/>
                  <a:gd name="connsiteX2" fmla="*/ 563671 w 5210827"/>
                  <a:gd name="connsiteY2" fmla="*/ 3269293 h 3682652"/>
                  <a:gd name="connsiteX3" fmla="*/ 1929008 w 5210827"/>
                  <a:gd name="connsiteY3" fmla="*/ 1089764 h 3682652"/>
                  <a:gd name="connsiteX4" fmla="*/ 3522418 w 5210827"/>
                  <a:gd name="connsiteY4" fmla="*/ 204323 h 3682652"/>
                  <a:gd name="connsiteX5" fmla="*/ 5198301 w 5210827"/>
                  <a:gd name="connsiteY5" fmla="*/ 0 h 3682652"/>
                  <a:gd name="connsiteX6" fmla="*/ 5210827 w 5210827"/>
                  <a:gd name="connsiteY6" fmla="*/ 3682652 h 3682652"/>
                  <a:gd name="connsiteX0" fmla="*/ 5210827 w 5210827"/>
                  <a:gd name="connsiteY0" fmla="*/ 3682652 h 3682652"/>
                  <a:gd name="connsiteX1" fmla="*/ 0 w 5210827"/>
                  <a:gd name="connsiteY1" fmla="*/ 3682652 h 3682652"/>
                  <a:gd name="connsiteX2" fmla="*/ 563671 w 5210827"/>
                  <a:gd name="connsiteY2" fmla="*/ 3269293 h 3682652"/>
                  <a:gd name="connsiteX3" fmla="*/ 1929008 w 5210827"/>
                  <a:gd name="connsiteY3" fmla="*/ 1089764 h 3682652"/>
                  <a:gd name="connsiteX4" fmla="*/ 3522418 w 5210827"/>
                  <a:gd name="connsiteY4" fmla="*/ 204323 h 3682652"/>
                  <a:gd name="connsiteX5" fmla="*/ 5198301 w 5210827"/>
                  <a:gd name="connsiteY5" fmla="*/ 0 h 3682652"/>
                  <a:gd name="connsiteX6" fmla="*/ 5210827 w 5210827"/>
                  <a:gd name="connsiteY6" fmla="*/ 3682652 h 3682652"/>
                  <a:gd name="connsiteX0" fmla="*/ 5495480 w 5495480"/>
                  <a:gd name="connsiteY0" fmla="*/ 3682652 h 3682652"/>
                  <a:gd name="connsiteX1" fmla="*/ 284653 w 5495480"/>
                  <a:gd name="connsiteY1" fmla="*/ 3682652 h 3682652"/>
                  <a:gd name="connsiteX2" fmla="*/ 848324 w 5495480"/>
                  <a:gd name="connsiteY2" fmla="*/ 3269293 h 3682652"/>
                  <a:gd name="connsiteX3" fmla="*/ 2213661 w 5495480"/>
                  <a:gd name="connsiteY3" fmla="*/ 1089764 h 3682652"/>
                  <a:gd name="connsiteX4" fmla="*/ 3807071 w 5495480"/>
                  <a:gd name="connsiteY4" fmla="*/ 204323 h 3682652"/>
                  <a:gd name="connsiteX5" fmla="*/ 5482954 w 5495480"/>
                  <a:gd name="connsiteY5" fmla="*/ 0 h 3682652"/>
                  <a:gd name="connsiteX6" fmla="*/ 5495480 w 5495480"/>
                  <a:gd name="connsiteY6" fmla="*/ 3682652 h 3682652"/>
                  <a:gd name="connsiteX0" fmla="*/ 5470997 w 5470997"/>
                  <a:gd name="connsiteY0" fmla="*/ 3682652 h 3682652"/>
                  <a:gd name="connsiteX1" fmla="*/ 260170 w 5470997"/>
                  <a:gd name="connsiteY1" fmla="*/ 3682652 h 3682652"/>
                  <a:gd name="connsiteX2" fmla="*/ 977750 w 5470997"/>
                  <a:gd name="connsiteY2" fmla="*/ 3056537 h 3682652"/>
                  <a:gd name="connsiteX3" fmla="*/ 2189178 w 5470997"/>
                  <a:gd name="connsiteY3" fmla="*/ 1089764 h 3682652"/>
                  <a:gd name="connsiteX4" fmla="*/ 3782588 w 5470997"/>
                  <a:gd name="connsiteY4" fmla="*/ 204323 h 3682652"/>
                  <a:gd name="connsiteX5" fmla="*/ 5458471 w 5470997"/>
                  <a:gd name="connsiteY5" fmla="*/ 0 h 3682652"/>
                  <a:gd name="connsiteX6" fmla="*/ 5470997 w 5470997"/>
                  <a:gd name="connsiteY6" fmla="*/ 3682652 h 3682652"/>
                  <a:gd name="connsiteX0" fmla="*/ 5210827 w 5210827"/>
                  <a:gd name="connsiteY0" fmla="*/ 3682652 h 3682652"/>
                  <a:gd name="connsiteX1" fmla="*/ 0 w 5210827"/>
                  <a:gd name="connsiteY1" fmla="*/ 3682652 h 3682652"/>
                  <a:gd name="connsiteX2" fmla="*/ 717580 w 5210827"/>
                  <a:gd name="connsiteY2" fmla="*/ 3056537 h 3682652"/>
                  <a:gd name="connsiteX3" fmla="*/ 1929008 w 5210827"/>
                  <a:gd name="connsiteY3" fmla="*/ 1089764 h 3682652"/>
                  <a:gd name="connsiteX4" fmla="*/ 3522418 w 5210827"/>
                  <a:gd name="connsiteY4" fmla="*/ 204323 h 3682652"/>
                  <a:gd name="connsiteX5" fmla="*/ 5198301 w 5210827"/>
                  <a:gd name="connsiteY5" fmla="*/ 0 h 3682652"/>
                  <a:gd name="connsiteX6" fmla="*/ 5210827 w 5210827"/>
                  <a:gd name="connsiteY6" fmla="*/ 3682652 h 3682652"/>
                  <a:gd name="connsiteX0" fmla="*/ 5210827 w 5210827"/>
                  <a:gd name="connsiteY0" fmla="*/ 3682652 h 3682652"/>
                  <a:gd name="connsiteX1" fmla="*/ 0 w 5210827"/>
                  <a:gd name="connsiteY1" fmla="*/ 3682652 h 3682652"/>
                  <a:gd name="connsiteX2" fmla="*/ 717580 w 5210827"/>
                  <a:gd name="connsiteY2" fmla="*/ 3056537 h 3682652"/>
                  <a:gd name="connsiteX3" fmla="*/ 1929008 w 5210827"/>
                  <a:gd name="connsiteY3" fmla="*/ 1089764 h 3682652"/>
                  <a:gd name="connsiteX4" fmla="*/ 3522418 w 5210827"/>
                  <a:gd name="connsiteY4" fmla="*/ 204323 h 3682652"/>
                  <a:gd name="connsiteX5" fmla="*/ 5198301 w 5210827"/>
                  <a:gd name="connsiteY5" fmla="*/ 0 h 3682652"/>
                  <a:gd name="connsiteX6" fmla="*/ 5210827 w 5210827"/>
                  <a:gd name="connsiteY6" fmla="*/ 3682652 h 3682652"/>
                  <a:gd name="connsiteX0" fmla="*/ 5210827 w 5210827"/>
                  <a:gd name="connsiteY0" fmla="*/ 3682652 h 3682652"/>
                  <a:gd name="connsiteX1" fmla="*/ 0 w 5210827"/>
                  <a:gd name="connsiteY1" fmla="*/ 3682652 h 3682652"/>
                  <a:gd name="connsiteX2" fmla="*/ 921283 w 5210827"/>
                  <a:gd name="connsiteY2" fmla="*/ 2753246 h 3682652"/>
                  <a:gd name="connsiteX3" fmla="*/ 1929008 w 5210827"/>
                  <a:gd name="connsiteY3" fmla="*/ 1089764 h 3682652"/>
                  <a:gd name="connsiteX4" fmla="*/ 3522418 w 5210827"/>
                  <a:gd name="connsiteY4" fmla="*/ 204323 h 3682652"/>
                  <a:gd name="connsiteX5" fmla="*/ 5198301 w 5210827"/>
                  <a:gd name="connsiteY5" fmla="*/ 0 h 3682652"/>
                  <a:gd name="connsiteX6" fmla="*/ 5210827 w 5210827"/>
                  <a:gd name="connsiteY6" fmla="*/ 3682652 h 3682652"/>
                  <a:gd name="connsiteX0" fmla="*/ 5210827 w 5210827"/>
                  <a:gd name="connsiteY0" fmla="*/ 3682652 h 3682652"/>
                  <a:gd name="connsiteX1" fmla="*/ 0 w 5210827"/>
                  <a:gd name="connsiteY1" fmla="*/ 3682652 h 3682652"/>
                  <a:gd name="connsiteX2" fmla="*/ 921283 w 5210827"/>
                  <a:gd name="connsiteY2" fmla="*/ 2753246 h 3682652"/>
                  <a:gd name="connsiteX3" fmla="*/ 1929008 w 5210827"/>
                  <a:gd name="connsiteY3" fmla="*/ 1089764 h 3682652"/>
                  <a:gd name="connsiteX4" fmla="*/ 3522418 w 5210827"/>
                  <a:gd name="connsiteY4" fmla="*/ 204323 h 3682652"/>
                  <a:gd name="connsiteX5" fmla="*/ 5198301 w 5210827"/>
                  <a:gd name="connsiteY5" fmla="*/ 0 h 3682652"/>
                  <a:gd name="connsiteX6" fmla="*/ 5210827 w 5210827"/>
                  <a:gd name="connsiteY6" fmla="*/ 3682652 h 3682652"/>
                  <a:gd name="connsiteX0" fmla="*/ 5210827 w 5212976"/>
                  <a:gd name="connsiteY0" fmla="*/ 3678126 h 3678126"/>
                  <a:gd name="connsiteX1" fmla="*/ 0 w 5212976"/>
                  <a:gd name="connsiteY1" fmla="*/ 3678126 h 3678126"/>
                  <a:gd name="connsiteX2" fmla="*/ 921283 w 5212976"/>
                  <a:gd name="connsiteY2" fmla="*/ 2748720 h 3678126"/>
                  <a:gd name="connsiteX3" fmla="*/ 1929008 w 5212976"/>
                  <a:gd name="connsiteY3" fmla="*/ 1085238 h 3678126"/>
                  <a:gd name="connsiteX4" fmla="*/ 3522418 w 5212976"/>
                  <a:gd name="connsiteY4" fmla="*/ 199797 h 3678126"/>
                  <a:gd name="connsiteX5" fmla="*/ 5211881 w 5212976"/>
                  <a:gd name="connsiteY5" fmla="*/ 0 h 3678126"/>
                  <a:gd name="connsiteX6" fmla="*/ 5210827 w 5212976"/>
                  <a:gd name="connsiteY6" fmla="*/ 3678126 h 3678126"/>
                  <a:gd name="connsiteX0" fmla="*/ 5594991 w 5597140"/>
                  <a:gd name="connsiteY0" fmla="*/ 3678126 h 3695063"/>
                  <a:gd name="connsiteX1" fmla="*/ 384164 w 5597140"/>
                  <a:gd name="connsiteY1" fmla="*/ 3678126 h 3695063"/>
                  <a:gd name="connsiteX2" fmla="*/ 492024 w 5597140"/>
                  <a:gd name="connsiteY2" fmla="*/ 3604528 h 3695063"/>
                  <a:gd name="connsiteX3" fmla="*/ 1305447 w 5597140"/>
                  <a:gd name="connsiteY3" fmla="*/ 2748720 h 3695063"/>
                  <a:gd name="connsiteX4" fmla="*/ 2313172 w 5597140"/>
                  <a:gd name="connsiteY4" fmla="*/ 1085238 h 3695063"/>
                  <a:gd name="connsiteX5" fmla="*/ 3906582 w 5597140"/>
                  <a:gd name="connsiteY5" fmla="*/ 199797 h 3695063"/>
                  <a:gd name="connsiteX6" fmla="*/ 5596045 w 5597140"/>
                  <a:gd name="connsiteY6" fmla="*/ 0 h 3695063"/>
                  <a:gd name="connsiteX7" fmla="*/ 5594991 w 5597140"/>
                  <a:gd name="connsiteY7" fmla="*/ 3678126 h 3695063"/>
                  <a:gd name="connsiteX0" fmla="*/ 5217247 w 5219396"/>
                  <a:gd name="connsiteY0" fmla="*/ 3678126 h 3678126"/>
                  <a:gd name="connsiteX1" fmla="*/ 6420 w 5219396"/>
                  <a:gd name="connsiteY1" fmla="*/ 3678126 h 3678126"/>
                  <a:gd name="connsiteX2" fmla="*/ 114280 w 5219396"/>
                  <a:gd name="connsiteY2" fmla="*/ 3604528 h 3678126"/>
                  <a:gd name="connsiteX3" fmla="*/ 927703 w 5219396"/>
                  <a:gd name="connsiteY3" fmla="*/ 2748720 h 3678126"/>
                  <a:gd name="connsiteX4" fmla="*/ 1935428 w 5219396"/>
                  <a:gd name="connsiteY4" fmla="*/ 1085238 h 3678126"/>
                  <a:gd name="connsiteX5" fmla="*/ 3528838 w 5219396"/>
                  <a:gd name="connsiteY5" fmla="*/ 199797 h 3678126"/>
                  <a:gd name="connsiteX6" fmla="*/ 5218301 w 5219396"/>
                  <a:gd name="connsiteY6" fmla="*/ 0 h 3678126"/>
                  <a:gd name="connsiteX7" fmla="*/ 5217247 w 5219396"/>
                  <a:gd name="connsiteY7" fmla="*/ 3678126 h 3678126"/>
                  <a:gd name="connsiteX0" fmla="*/ 5217247 w 5219396"/>
                  <a:gd name="connsiteY0" fmla="*/ 3678126 h 3680393"/>
                  <a:gd name="connsiteX1" fmla="*/ 6420 w 5219396"/>
                  <a:gd name="connsiteY1" fmla="*/ 3678126 h 3680393"/>
                  <a:gd name="connsiteX2" fmla="*/ 114280 w 5219396"/>
                  <a:gd name="connsiteY2" fmla="*/ 3604528 h 3680393"/>
                  <a:gd name="connsiteX3" fmla="*/ 927703 w 5219396"/>
                  <a:gd name="connsiteY3" fmla="*/ 2748720 h 3680393"/>
                  <a:gd name="connsiteX4" fmla="*/ 1935428 w 5219396"/>
                  <a:gd name="connsiteY4" fmla="*/ 1085238 h 3680393"/>
                  <a:gd name="connsiteX5" fmla="*/ 3528838 w 5219396"/>
                  <a:gd name="connsiteY5" fmla="*/ 199797 h 3680393"/>
                  <a:gd name="connsiteX6" fmla="*/ 5218301 w 5219396"/>
                  <a:gd name="connsiteY6" fmla="*/ 0 h 3680393"/>
                  <a:gd name="connsiteX7" fmla="*/ 5217247 w 5219396"/>
                  <a:gd name="connsiteY7" fmla="*/ 3678126 h 3680393"/>
                  <a:gd name="connsiteX0" fmla="*/ 5210828 w 5212977"/>
                  <a:gd name="connsiteY0" fmla="*/ 3678126 h 3678126"/>
                  <a:gd name="connsiteX1" fmla="*/ 1 w 5212977"/>
                  <a:gd name="connsiteY1" fmla="*/ 3678126 h 3678126"/>
                  <a:gd name="connsiteX2" fmla="*/ 107861 w 5212977"/>
                  <a:gd name="connsiteY2" fmla="*/ 3604528 h 3678126"/>
                  <a:gd name="connsiteX3" fmla="*/ 921284 w 5212977"/>
                  <a:gd name="connsiteY3" fmla="*/ 2748720 h 3678126"/>
                  <a:gd name="connsiteX4" fmla="*/ 1929009 w 5212977"/>
                  <a:gd name="connsiteY4" fmla="*/ 1085238 h 3678126"/>
                  <a:gd name="connsiteX5" fmla="*/ 3522419 w 5212977"/>
                  <a:gd name="connsiteY5" fmla="*/ 199797 h 3678126"/>
                  <a:gd name="connsiteX6" fmla="*/ 5211882 w 5212977"/>
                  <a:gd name="connsiteY6" fmla="*/ 0 h 3678126"/>
                  <a:gd name="connsiteX7" fmla="*/ 5210828 w 5212977"/>
                  <a:gd name="connsiteY7" fmla="*/ 3678126 h 3678126"/>
                  <a:gd name="connsiteX0" fmla="*/ 5222049 w 5224198"/>
                  <a:gd name="connsiteY0" fmla="*/ 3678126 h 3678126"/>
                  <a:gd name="connsiteX1" fmla="*/ 11222 w 5224198"/>
                  <a:gd name="connsiteY1" fmla="*/ 3678126 h 3678126"/>
                  <a:gd name="connsiteX2" fmla="*/ 30132 w 5224198"/>
                  <a:gd name="connsiteY2" fmla="*/ 3613026 h 3678126"/>
                  <a:gd name="connsiteX3" fmla="*/ 932505 w 5224198"/>
                  <a:gd name="connsiteY3" fmla="*/ 2748720 h 3678126"/>
                  <a:gd name="connsiteX4" fmla="*/ 1940230 w 5224198"/>
                  <a:gd name="connsiteY4" fmla="*/ 1085238 h 3678126"/>
                  <a:gd name="connsiteX5" fmla="*/ 3533640 w 5224198"/>
                  <a:gd name="connsiteY5" fmla="*/ 199797 h 3678126"/>
                  <a:gd name="connsiteX6" fmla="*/ 5223103 w 5224198"/>
                  <a:gd name="connsiteY6" fmla="*/ 0 h 3678126"/>
                  <a:gd name="connsiteX7" fmla="*/ 5222049 w 5224198"/>
                  <a:gd name="connsiteY7" fmla="*/ 3678126 h 3678126"/>
                  <a:gd name="connsiteX0" fmla="*/ 5222049 w 5224198"/>
                  <a:gd name="connsiteY0" fmla="*/ 3678126 h 3678126"/>
                  <a:gd name="connsiteX1" fmla="*/ 11222 w 5224198"/>
                  <a:gd name="connsiteY1" fmla="*/ 3678126 h 3678126"/>
                  <a:gd name="connsiteX2" fmla="*/ 30132 w 5224198"/>
                  <a:gd name="connsiteY2" fmla="*/ 3613026 h 3678126"/>
                  <a:gd name="connsiteX3" fmla="*/ 932505 w 5224198"/>
                  <a:gd name="connsiteY3" fmla="*/ 2748720 h 3678126"/>
                  <a:gd name="connsiteX4" fmla="*/ 1940230 w 5224198"/>
                  <a:gd name="connsiteY4" fmla="*/ 1085238 h 3678126"/>
                  <a:gd name="connsiteX5" fmla="*/ 3533640 w 5224198"/>
                  <a:gd name="connsiteY5" fmla="*/ 199797 h 3678126"/>
                  <a:gd name="connsiteX6" fmla="*/ 5223103 w 5224198"/>
                  <a:gd name="connsiteY6" fmla="*/ 0 h 3678126"/>
                  <a:gd name="connsiteX7" fmla="*/ 5222049 w 5224198"/>
                  <a:gd name="connsiteY7" fmla="*/ 3678126 h 3678126"/>
                  <a:gd name="connsiteX0" fmla="*/ 5234000 w 5236149"/>
                  <a:gd name="connsiteY0" fmla="*/ 3678126 h 3678126"/>
                  <a:gd name="connsiteX1" fmla="*/ 23173 w 5236149"/>
                  <a:gd name="connsiteY1" fmla="*/ 3678126 h 3678126"/>
                  <a:gd name="connsiteX2" fmla="*/ 24293 w 5236149"/>
                  <a:gd name="connsiteY2" fmla="*/ 3600279 h 3678126"/>
                  <a:gd name="connsiteX3" fmla="*/ 944456 w 5236149"/>
                  <a:gd name="connsiteY3" fmla="*/ 2748720 h 3678126"/>
                  <a:gd name="connsiteX4" fmla="*/ 1952181 w 5236149"/>
                  <a:gd name="connsiteY4" fmla="*/ 1085238 h 3678126"/>
                  <a:gd name="connsiteX5" fmla="*/ 3545591 w 5236149"/>
                  <a:gd name="connsiteY5" fmla="*/ 199797 h 3678126"/>
                  <a:gd name="connsiteX6" fmla="*/ 5235054 w 5236149"/>
                  <a:gd name="connsiteY6" fmla="*/ 0 h 3678126"/>
                  <a:gd name="connsiteX7" fmla="*/ 5234000 w 5236149"/>
                  <a:gd name="connsiteY7" fmla="*/ 3678126 h 3678126"/>
                  <a:gd name="connsiteX0" fmla="*/ 5210845 w 5212994"/>
                  <a:gd name="connsiteY0" fmla="*/ 3678126 h 3678126"/>
                  <a:gd name="connsiteX1" fmla="*/ 18 w 5212994"/>
                  <a:gd name="connsiteY1" fmla="*/ 3678126 h 3678126"/>
                  <a:gd name="connsiteX2" fmla="*/ 1138 w 5212994"/>
                  <a:gd name="connsiteY2" fmla="*/ 3600279 h 3678126"/>
                  <a:gd name="connsiteX3" fmla="*/ 921301 w 5212994"/>
                  <a:gd name="connsiteY3" fmla="*/ 2748720 h 3678126"/>
                  <a:gd name="connsiteX4" fmla="*/ 1929026 w 5212994"/>
                  <a:gd name="connsiteY4" fmla="*/ 1085238 h 3678126"/>
                  <a:gd name="connsiteX5" fmla="*/ 3522436 w 5212994"/>
                  <a:gd name="connsiteY5" fmla="*/ 199797 h 3678126"/>
                  <a:gd name="connsiteX6" fmla="*/ 5211899 w 5212994"/>
                  <a:gd name="connsiteY6" fmla="*/ 0 h 3678126"/>
                  <a:gd name="connsiteX7" fmla="*/ 5210845 w 5212994"/>
                  <a:gd name="connsiteY7" fmla="*/ 3678126 h 3678126"/>
                  <a:gd name="connsiteX0" fmla="*/ 5210845 w 5212994"/>
                  <a:gd name="connsiteY0" fmla="*/ 3678126 h 3678126"/>
                  <a:gd name="connsiteX1" fmla="*/ 18 w 5212994"/>
                  <a:gd name="connsiteY1" fmla="*/ 3678126 h 3678126"/>
                  <a:gd name="connsiteX2" fmla="*/ 1138 w 5212994"/>
                  <a:gd name="connsiteY2" fmla="*/ 3498304 h 3678126"/>
                  <a:gd name="connsiteX3" fmla="*/ 921301 w 5212994"/>
                  <a:gd name="connsiteY3" fmla="*/ 2748720 h 3678126"/>
                  <a:gd name="connsiteX4" fmla="*/ 1929026 w 5212994"/>
                  <a:gd name="connsiteY4" fmla="*/ 1085238 h 3678126"/>
                  <a:gd name="connsiteX5" fmla="*/ 3522436 w 5212994"/>
                  <a:gd name="connsiteY5" fmla="*/ 199797 h 3678126"/>
                  <a:gd name="connsiteX6" fmla="*/ 5211899 w 5212994"/>
                  <a:gd name="connsiteY6" fmla="*/ 0 h 3678126"/>
                  <a:gd name="connsiteX7" fmla="*/ 5210845 w 5212994"/>
                  <a:gd name="connsiteY7" fmla="*/ 3678126 h 3678126"/>
                  <a:gd name="connsiteX0" fmla="*/ 5211921 w 5214070"/>
                  <a:gd name="connsiteY0" fmla="*/ 3678126 h 3678126"/>
                  <a:gd name="connsiteX1" fmla="*/ 1094 w 5214070"/>
                  <a:gd name="connsiteY1" fmla="*/ 3678126 h 3678126"/>
                  <a:gd name="connsiteX2" fmla="*/ 2214 w 5214070"/>
                  <a:gd name="connsiteY2" fmla="*/ 3498304 h 3678126"/>
                  <a:gd name="connsiteX3" fmla="*/ 922377 w 5214070"/>
                  <a:gd name="connsiteY3" fmla="*/ 2748720 h 3678126"/>
                  <a:gd name="connsiteX4" fmla="*/ 1930102 w 5214070"/>
                  <a:gd name="connsiteY4" fmla="*/ 1085238 h 3678126"/>
                  <a:gd name="connsiteX5" fmla="*/ 3523512 w 5214070"/>
                  <a:gd name="connsiteY5" fmla="*/ 199797 h 3678126"/>
                  <a:gd name="connsiteX6" fmla="*/ 5212975 w 5214070"/>
                  <a:gd name="connsiteY6" fmla="*/ 0 h 3678126"/>
                  <a:gd name="connsiteX7" fmla="*/ 5211921 w 5214070"/>
                  <a:gd name="connsiteY7" fmla="*/ 3678126 h 3678126"/>
                  <a:gd name="connsiteX0" fmla="*/ 5211921 w 5214070"/>
                  <a:gd name="connsiteY0" fmla="*/ 3678126 h 3678126"/>
                  <a:gd name="connsiteX1" fmla="*/ 1094 w 5214070"/>
                  <a:gd name="connsiteY1" fmla="*/ 3678126 h 3678126"/>
                  <a:gd name="connsiteX2" fmla="*/ 2214 w 5214070"/>
                  <a:gd name="connsiteY2" fmla="*/ 3498304 h 3678126"/>
                  <a:gd name="connsiteX3" fmla="*/ 922377 w 5214070"/>
                  <a:gd name="connsiteY3" fmla="*/ 2748720 h 3678126"/>
                  <a:gd name="connsiteX4" fmla="*/ 1930102 w 5214070"/>
                  <a:gd name="connsiteY4" fmla="*/ 1085238 h 3678126"/>
                  <a:gd name="connsiteX5" fmla="*/ 3523512 w 5214070"/>
                  <a:gd name="connsiteY5" fmla="*/ 199797 h 3678126"/>
                  <a:gd name="connsiteX6" fmla="*/ 5212975 w 5214070"/>
                  <a:gd name="connsiteY6" fmla="*/ 0 h 3678126"/>
                  <a:gd name="connsiteX7" fmla="*/ 5211921 w 5214070"/>
                  <a:gd name="connsiteY7" fmla="*/ 3678126 h 3678126"/>
                  <a:gd name="connsiteX0" fmla="*/ 5211921 w 5214070"/>
                  <a:gd name="connsiteY0" fmla="*/ 3678126 h 3678126"/>
                  <a:gd name="connsiteX1" fmla="*/ 1094 w 5214070"/>
                  <a:gd name="connsiteY1" fmla="*/ 3678126 h 3678126"/>
                  <a:gd name="connsiteX2" fmla="*/ 2214 w 5214070"/>
                  <a:gd name="connsiteY2" fmla="*/ 3557789 h 3678126"/>
                  <a:gd name="connsiteX3" fmla="*/ 922377 w 5214070"/>
                  <a:gd name="connsiteY3" fmla="*/ 2748720 h 3678126"/>
                  <a:gd name="connsiteX4" fmla="*/ 1930102 w 5214070"/>
                  <a:gd name="connsiteY4" fmla="*/ 1085238 h 3678126"/>
                  <a:gd name="connsiteX5" fmla="*/ 3523512 w 5214070"/>
                  <a:gd name="connsiteY5" fmla="*/ 199797 h 3678126"/>
                  <a:gd name="connsiteX6" fmla="*/ 5212975 w 5214070"/>
                  <a:gd name="connsiteY6" fmla="*/ 0 h 3678126"/>
                  <a:gd name="connsiteX7" fmla="*/ 5211921 w 5214070"/>
                  <a:gd name="connsiteY7" fmla="*/ 3678126 h 3678126"/>
                  <a:gd name="connsiteX0" fmla="*/ 5211921 w 5214070"/>
                  <a:gd name="connsiteY0" fmla="*/ 3678126 h 3678126"/>
                  <a:gd name="connsiteX1" fmla="*/ 1094 w 5214070"/>
                  <a:gd name="connsiteY1" fmla="*/ 3678126 h 3678126"/>
                  <a:gd name="connsiteX2" fmla="*/ 2214 w 5214070"/>
                  <a:gd name="connsiteY2" fmla="*/ 3557789 h 3678126"/>
                  <a:gd name="connsiteX3" fmla="*/ 922377 w 5214070"/>
                  <a:gd name="connsiteY3" fmla="*/ 2748720 h 3678126"/>
                  <a:gd name="connsiteX4" fmla="*/ 1930102 w 5214070"/>
                  <a:gd name="connsiteY4" fmla="*/ 1085238 h 3678126"/>
                  <a:gd name="connsiteX5" fmla="*/ 3523512 w 5214070"/>
                  <a:gd name="connsiteY5" fmla="*/ 199797 h 3678126"/>
                  <a:gd name="connsiteX6" fmla="*/ 5212975 w 5214070"/>
                  <a:gd name="connsiteY6" fmla="*/ 0 h 3678126"/>
                  <a:gd name="connsiteX7" fmla="*/ 5211921 w 5214070"/>
                  <a:gd name="connsiteY7" fmla="*/ 3678126 h 3678126"/>
                  <a:gd name="connsiteX0" fmla="*/ 5211921 w 5214070"/>
                  <a:gd name="connsiteY0" fmla="*/ 3678126 h 3678126"/>
                  <a:gd name="connsiteX1" fmla="*/ 1094 w 5214070"/>
                  <a:gd name="connsiteY1" fmla="*/ 3678126 h 3678126"/>
                  <a:gd name="connsiteX2" fmla="*/ 2214 w 5214070"/>
                  <a:gd name="connsiteY2" fmla="*/ 3557789 h 3678126"/>
                  <a:gd name="connsiteX3" fmla="*/ 922377 w 5214070"/>
                  <a:gd name="connsiteY3" fmla="*/ 2748720 h 3678126"/>
                  <a:gd name="connsiteX4" fmla="*/ 2087757 w 5214070"/>
                  <a:gd name="connsiteY4" fmla="*/ 1122892 h 3678126"/>
                  <a:gd name="connsiteX5" fmla="*/ 3523512 w 5214070"/>
                  <a:gd name="connsiteY5" fmla="*/ 199797 h 3678126"/>
                  <a:gd name="connsiteX6" fmla="*/ 5212975 w 5214070"/>
                  <a:gd name="connsiteY6" fmla="*/ 0 h 3678126"/>
                  <a:gd name="connsiteX7" fmla="*/ 5211921 w 5214070"/>
                  <a:gd name="connsiteY7" fmla="*/ 3678126 h 3678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214070" h="3678126">
                    <a:moveTo>
                      <a:pt x="5211921" y="3678126"/>
                    </a:moveTo>
                    <a:lnTo>
                      <a:pt x="1094" y="3678126"/>
                    </a:lnTo>
                    <a:cubicBezTo>
                      <a:pt x="957" y="3640367"/>
                      <a:pt x="-1904" y="3615833"/>
                      <a:pt x="2214" y="3557789"/>
                    </a:cubicBezTo>
                    <a:cubicBezTo>
                      <a:pt x="230479" y="3424132"/>
                      <a:pt x="574787" y="3154536"/>
                      <a:pt x="922377" y="2748720"/>
                    </a:cubicBezTo>
                    <a:cubicBezTo>
                      <a:pt x="1269967" y="2342904"/>
                      <a:pt x="1654235" y="1547712"/>
                      <a:pt x="2087757" y="1122892"/>
                    </a:cubicBezTo>
                    <a:cubicBezTo>
                      <a:pt x="2521279" y="698072"/>
                      <a:pt x="3002642" y="386946"/>
                      <a:pt x="3523512" y="199797"/>
                    </a:cubicBezTo>
                    <a:cubicBezTo>
                      <a:pt x="4044382" y="12648"/>
                      <a:pt x="4785209" y="18562"/>
                      <a:pt x="5212975" y="0"/>
                    </a:cubicBezTo>
                    <a:cubicBezTo>
                      <a:pt x="5217150" y="1227551"/>
                      <a:pt x="5207746" y="2450575"/>
                      <a:pt x="5211921" y="3678126"/>
                    </a:cubicBezTo>
                    <a:close/>
                  </a:path>
                </a:pathLst>
              </a:cu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Aft>
                    <a:spcPts val="300"/>
                  </a:spcAft>
                </a:pP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02E81481-9EE9-EE4F-A2FC-42B547FE7F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1753" y="5244395"/>
                <a:ext cx="0" cy="458193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C3644620-968D-4E42-904A-8B461A1F27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63412" y="3668604"/>
                <a:ext cx="0" cy="2050236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0046BB3-9210-9742-83F3-10E5B75772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24355" y="2344366"/>
                <a:ext cx="0" cy="3374473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D13E6610-09BE-8D45-9887-A41C5FD3817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95600" y="2046269"/>
                <a:ext cx="0" cy="3687558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711A9A9-9964-E142-B978-98AAD75B18ED}"/>
                </a:ext>
              </a:extLst>
            </p:cNvPr>
            <p:cNvSpPr/>
            <p:nvPr/>
          </p:nvSpPr>
          <p:spPr>
            <a:xfrm>
              <a:off x="499250" y="4330736"/>
              <a:ext cx="722088" cy="34718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lnSpc>
                  <a:spcPct val="70000"/>
                </a:lnSpc>
                <a:spcAft>
                  <a:spcPts val="300"/>
                </a:spcAft>
              </a:pPr>
              <a:r>
                <a:rPr lang="en-US" sz="1600" b="1" dirty="0">
                  <a:solidFill>
                    <a:schemeClr val="bg1"/>
                  </a:solidFill>
                  <a:latin typeface="Gotham HTF Black" pitchFamily="2" charset="77"/>
                </a:rPr>
                <a:t>25M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B148F73-2D7F-EA48-91D6-3569E39A1AB9}"/>
                </a:ext>
              </a:extLst>
            </p:cNvPr>
            <p:cNvSpPr/>
            <p:nvPr/>
          </p:nvSpPr>
          <p:spPr>
            <a:xfrm>
              <a:off x="5233094" y="1198361"/>
              <a:ext cx="1270462" cy="290538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lnSpc>
                  <a:spcPct val="70000"/>
                </a:lnSpc>
                <a:spcAft>
                  <a:spcPts val="300"/>
                </a:spcAft>
              </a:pPr>
              <a:r>
                <a:rPr lang="en-US" sz="1600" b="1" dirty="0">
                  <a:solidFill>
                    <a:schemeClr val="bg1"/>
                  </a:solidFill>
                  <a:latin typeface="Gotham HTF Black" pitchFamily="2" charset="77"/>
                </a:rPr>
                <a:t>8.88B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DF87E1CC-ACD5-724A-922D-E45491F73C56}"/>
              </a:ext>
            </a:extLst>
          </p:cNvPr>
          <p:cNvSpPr txBox="1"/>
          <p:nvPr/>
        </p:nvSpPr>
        <p:spPr bwMode="auto">
          <a:xfrm>
            <a:off x="512091" y="5412577"/>
            <a:ext cx="460382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t" anchorCtr="0">
            <a:spAutoFit/>
          </a:bodyPr>
          <a:lstStyle/>
          <a:p>
            <a:pPr algn="ctr" fontAlgn="b">
              <a:lnSpc>
                <a:spcPct val="85000"/>
              </a:lnSpc>
              <a:spcAft>
                <a:spcPts val="300"/>
              </a:spcAft>
            </a:pPr>
            <a:r>
              <a:rPr lang="en-US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T0</a:t>
            </a:r>
            <a:br>
              <a:rPr lang="en-US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</a:br>
            <a:r>
              <a:rPr lang="en-US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4/21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B4054D6-3EA8-444D-9B0A-F85E7AA97BB3}"/>
              </a:ext>
            </a:extLst>
          </p:cNvPr>
          <p:cNvSpPr txBox="1"/>
          <p:nvPr/>
        </p:nvSpPr>
        <p:spPr bwMode="auto">
          <a:xfrm>
            <a:off x="1812910" y="5582624"/>
            <a:ext cx="446570" cy="183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t" anchorCtr="0">
            <a:spAutoFit/>
          </a:bodyPr>
          <a:lstStyle/>
          <a:p>
            <a:pPr algn="ctr" fontAlgn="b">
              <a:lnSpc>
                <a:spcPct val="85000"/>
              </a:lnSpc>
              <a:spcAft>
                <a:spcPts val="300"/>
              </a:spcAft>
            </a:pPr>
            <a:r>
              <a:rPr lang="en-US" sz="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20 mo.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764CCB8-1CE2-EF4D-A125-8A092466D890}"/>
              </a:ext>
            </a:extLst>
          </p:cNvPr>
          <p:cNvSpPr txBox="1"/>
          <p:nvPr/>
        </p:nvSpPr>
        <p:spPr bwMode="auto">
          <a:xfrm>
            <a:off x="3258683" y="5582624"/>
            <a:ext cx="440794" cy="183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t" anchorCtr="0">
            <a:spAutoFit/>
          </a:bodyPr>
          <a:lstStyle/>
          <a:p>
            <a:pPr algn="ctr" fontAlgn="b">
              <a:lnSpc>
                <a:spcPct val="85000"/>
              </a:lnSpc>
              <a:spcAft>
                <a:spcPts val="300"/>
              </a:spcAft>
            </a:pPr>
            <a:r>
              <a:rPr lang="en-US" sz="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26 mo.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24AB4CC-475F-5E46-A9A5-DBEA249D4E1D}"/>
              </a:ext>
            </a:extLst>
          </p:cNvPr>
          <p:cNvSpPr txBox="1"/>
          <p:nvPr/>
        </p:nvSpPr>
        <p:spPr bwMode="auto">
          <a:xfrm>
            <a:off x="5172758" y="5582624"/>
            <a:ext cx="437904" cy="183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t" anchorCtr="0">
            <a:spAutoFit/>
          </a:bodyPr>
          <a:lstStyle/>
          <a:p>
            <a:pPr algn="ctr" fontAlgn="b">
              <a:lnSpc>
                <a:spcPct val="85000"/>
              </a:lnSpc>
              <a:spcAft>
                <a:spcPts val="300"/>
              </a:spcAft>
            </a:pPr>
            <a:r>
              <a:rPr lang="en-US" sz="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33 mo.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AE28D7A-CED2-A34E-B3D8-493490EB165E}"/>
              </a:ext>
            </a:extLst>
          </p:cNvPr>
          <p:cNvSpPr txBox="1"/>
          <p:nvPr/>
        </p:nvSpPr>
        <p:spPr bwMode="auto">
          <a:xfrm>
            <a:off x="1174378" y="5412577"/>
            <a:ext cx="420573" cy="353943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none" rtlCol="0" anchor="t" anchorCtr="0">
            <a:spAutoFit/>
          </a:bodyPr>
          <a:lstStyle/>
          <a:p>
            <a:pPr algn="ctr" fontAlgn="b">
              <a:lnSpc>
                <a:spcPct val="85000"/>
              </a:lnSpc>
              <a:spcAft>
                <a:spcPts val="300"/>
              </a:spcAft>
            </a:pPr>
            <a:r>
              <a:rPr lang="en-US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T1</a:t>
            </a:r>
            <a:br>
              <a:rPr lang="en-US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</a:br>
            <a:r>
              <a:rPr lang="en-US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11/21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3C3357A-D9F4-6D4F-9E5D-82801BFCCAC1}"/>
              </a:ext>
            </a:extLst>
          </p:cNvPr>
          <p:cNvSpPr txBox="1"/>
          <p:nvPr/>
        </p:nvSpPr>
        <p:spPr bwMode="auto">
          <a:xfrm>
            <a:off x="2417116" y="5412577"/>
            <a:ext cx="435015" cy="353943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none" rtlCol="0" anchor="t" anchorCtr="0">
            <a:spAutoFit/>
          </a:bodyPr>
          <a:lstStyle/>
          <a:p>
            <a:pPr algn="ctr" fontAlgn="b">
              <a:lnSpc>
                <a:spcPct val="85000"/>
              </a:lnSpc>
              <a:spcAft>
                <a:spcPts val="300"/>
              </a:spcAft>
            </a:pPr>
            <a:r>
              <a:rPr lang="en-US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T2</a:t>
            </a:r>
            <a:br>
              <a:rPr lang="en-US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</a:br>
            <a:r>
              <a:rPr lang="en-US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7/23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D211126-A691-B94D-B0A4-60A32871301A}"/>
              </a:ext>
            </a:extLst>
          </p:cNvPr>
          <p:cNvSpPr txBox="1"/>
          <p:nvPr/>
        </p:nvSpPr>
        <p:spPr bwMode="auto">
          <a:xfrm>
            <a:off x="4107407" y="5412577"/>
            <a:ext cx="440792" cy="353943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none" rtlCol="0" anchor="t" anchorCtr="0">
            <a:spAutoFit/>
          </a:bodyPr>
          <a:lstStyle/>
          <a:p>
            <a:pPr algn="ctr" fontAlgn="b">
              <a:lnSpc>
                <a:spcPct val="85000"/>
              </a:lnSpc>
              <a:spcAft>
                <a:spcPts val="300"/>
              </a:spcAft>
            </a:pPr>
            <a:r>
              <a:rPr lang="en-US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T3</a:t>
            </a:r>
            <a:br>
              <a:rPr lang="en-US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</a:br>
            <a:r>
              <a:rPr lang="en-US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9/25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87AD28D-6B75-C04D-9FF8-F099A9BB3E91}"/>
              </a:ext>
            </a:extLst>
          </p:cNvPr>
          <p:cNvSpPr txBox="1"/>
          <p:nvPr/>
        </p:nvSpPr>
        <p:spPr bwMode="auto">
          <a:xfrm>
            <a:off x="6145797" y="5412577"/>
            <a:ext cx="442237" cy="353943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none" rtlCol="0" anchor="t" anchorCtr="0">
            <a:spAutoFit/>
          </a:bodyPr>
          <a:lstStyle/>
          <a:p>
            <a:pPr algn="ctr" fontAlgn="b">
              <a:lnSpc>
                <a:spcPct val="85000"/>
              </a:lnSpc>
              <a:spcAft>
                <a:spcPts val="300"/>
              </a:spcAft>
            </a:pPr>
            <a:r>
              <a:rPr lang="en-US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T4</a:t>
            </a:r>
            <a:br>
              <a:rPr lang="en-US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</a:br>
            <a:r>
              <a:rPr lang="en-US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6/28</a:t>
            </a:r>
          </a:p>
        </p:txBody>
      </p:sp>
      <p:sp>
        <p:nvSpPr>
          <p:cNvPr id="125" name="Left-right Arrow 33">
            <a:extLst>
              <a:ext uri="{FF2B5EF4-FFF2-40B4-BE49-F238E27FC236}">
                <a16:creationId xmlns:a16="http://schemas.microsoft.com/office/drawing/2014/main" id="{E91AAF89-9769-9E4D-8A7A-1E6E591CD803}"/>
              </a:ext>
            </a:extLst>
          </p:cNvPr>
          <p:cNvSpPr/>
          <p:nvPr/>
        </p:nvSpPr>
        <p:spPr>
          <a:xfrm>
            <a:off x="1516982" y="5492621"/>
            <a:ext cx="991767" cy="110008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Left-right Arrow 34">
            <a:extLst>
              <a:ext uri="{FF2B5EF4-FFF2-40B4-BE49-F238E27FC236}">
                <a16:creationId xmlns:a16="http://schemas.microsoft.com/office/drawing/2014/main" id="{32BA93BD-8EFD-E945-BB01-BD04D179BB5F}"/>
              </a:ext>
            </a:extLst>
          </p:cNvPr>
          <p:cNvSpPr/>
          <p:nvPr/>
        </p:nvSpPr>
        <p:spPr>
          <a:xfrm>
            <a:off x="2767402" y="5492621"/>
            <a:ext cx="1438585" cy="110008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Left-right Arrow 35">
            <a:extLst>
              <a:ext uri="{FF2B5EF4-FFF2-40B4-BE49-F238E27FC236}">
                <a16:creationId xmlns:a16="http://schemas.microsoft.com/office/drawing/2014/main" id="{625CFF4D-BF59-3A40-9A0E-16044AE4BE63}"/>
              </a:ext>
            </a:extLst>
          </p:cNvPr>
          <p:cNvSpPr/>
          <p:nvPr/>
        </p:nvSpPr>
        <p:spPr>
          <a:xfrm>
            <a:off x="4448752" y="5492621"/>
            <a:ext cx="1761805" cy="110008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40E775F-8C81-A04C-A267-557468009AC9}"/>
              </a:ext>
            </a:extLst>
          </p:cNvPr>
          <p:cNvSpPr txBox="1"/>
          <p:nvPr/>
        </p:nvSpPr>
        <p:spPr bwMode="auto">
          <a:xfrm>
            <a:off x="855151" y="5577774"/>
            <a:ext cx="429926" cy="183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t" anchorCtr="0">
            <a:spAutoFit/>
          </a:bodyPr>
          <a:lstStyle/>
          <a:p>
            <a:pPr algn="ctr" fontAlgn="b">
              <a:lnSpc>
                <a:spcPct val="85000"/>
              </a:lnSpc>
              <a:spcAft>
                <a:spcPts val="300"/>
              </a:spcAft>
            </a:pPr>
            <a:r>
              <a:rPr lang="en-US" sz="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7 mo.</a:t>
            </a:r>
          </a:p>
        </p:txBody>
      </p:sp>
      <p:sp>
        <p:nvSpPr>
          <p:cNvPr id="124" name="Left-right Arrow 27">
            <a:extLst>
              <a:ext uri="{FF2B5EF4-FFF2-40B4-BE49-F238E27FC236}">
                <a16:creationId xmlns:a16="http://schemas.microsoft.com/office/drawing/2014/main" id="{9E7B1B9F-130E-234E-A094-60D9C1B1AD6A}"/>
              </a:ext>
            </a:extLst>
          </p:cNvPr>
          <p:cNvSpPr/>
          <p:nvPr/>
        </p:nvSpPr>
        <p:spPr>
          <a:xfrm>
            <a:off x="869898" y="5487771"/>
            <a:ext cx="384960" cy="110008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1D1145-99B9-9B47-A346-EC788C9AE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362" y="1273636"/>
            <a:ext cx="6264277" cy="475615"/>
          </a:xfrm>
        </p:spPr>
        <p:txBody>
          <a:bodyPr anchor="ctr"/>
          <a:lstStyle/>
          <a:p>
            <a:pPr algn="ctr"/>
            <a:r>
              <a:rPr lang="en-US" sz="1600" dirty="0"/>
              <a:t>ECR </a:t>
            </a:r>
            <a:r>
              <a:rPr lang="en-US" sz="1600" dirty="0" smtClean="0"/>
              <a:t>TOKENOMICa </a:t>
            </a:r>
            <a:endParaRPr lang="en-US" sz="1600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C3E698E-3FB8-D74F-A117-F918FB7377B7}"/>
              </a:ext>
            </a:extLst>
          </p:cNvPr>
          <p:cNvSpPr/>
          <p:nvPr/>
        </p:nvSpPr>
        <p:spPr>
          <a:xfrm>
            <a:off x="0" y="8934812"/>
            <a:ext cx="6893408" cy="215827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88BF286-B7F4-A54D-A3B9-24E9A552B2A6}"/>
              </a:ext>
            </a:extLst>
          </p:cNvPr>
          <p:cNvSpPr txBox="1"/>
          <p:nvPr/>
        </p:nvSpPr>
        <p:spPr bwMode="auto">
          <a:xfrm>
            <a:off x="239454" y="8950777"/>
            <a:ext cx="1661320" cy="183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t" anchorCtr="0">
            <a:spAutoFit/>
          </a:bodyPr>
          <a:lstStyle/>
          <a:p>
            <a:pPr fontAlgn="b">
              <a:lnSpc>
                <a:spcPct val="85000"/>
              </a:lnSpc>
              <a:spcAft>
                <a:spcPts val="300"/>
              </a:spcAft>
            </a:pPr>
            <a:r>
              <a:rPr lang="en-US" sz="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EC210402 - ECR </a:t>
            </a:r>
            <a:r>
              <a:rPr lang="en-US" sz="700" dirty="0" smtClean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Emissioni </a:t>
            </a:r>
            <a:r>
              <a:rPr lang="en-US" sz="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v0.2</a:t>
            </a:r>
          </a:p>
        </p:txBody>
      </p:sp>
    </p:spTree>
    <p:extLst>
      <p:ext uri="{BB962C8B-B14F-4D97-AF65-F5344CB8AC3E}">
        <p14:creationId xmlns:p14="http://schemas.microsoft.com/office/powerpoint/2010/main" val="10377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Advent_Internal-Conference-Template_MASTER_V005 ts">
  <a:themeElements>
    <a:clrScheme name="Custom 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048BE"/>
      </a:accent1>
      <a:accent2>
        <a:srgbClr val="D79E4D"/>
      </a:accent2>
      <a:accent3>
        <a:srgbClr val="9B7D28"/>
      </a:accent3>
      <a:accent4>
        <a:srgbClr val="282827"/>
      </a:accent4>
      <a:accent5>
        <a:srgbClr val="BBBBBB"/>
      </a:accent5>
      <a:accent6>
        <a:srgbClr val="E3E3E3"/>
      </a:accent6>
      <a:hlink>
        <a:srgbClr val="BD9A30"/>
      </a:hlink>
      <a:folHlink>
        <a:srgbClr val="BD9B3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952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wrap="square" rtlCol="0" anchor="t" anchorCtr="0">
        <a:spAutoFit/>
      </a:bodyPr>
      <a:lstStyle>
        <a:defPPr fontAlgn="b">
          <a:spcAft>
            <a:spcPts val="300"/>
          </a:spcAft>
          <a:defRPr sz="14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7576D6F8EB8245B708F7A17FD81F5F" ma:contentTypeVersion="21" ma:contentTypeDescription="Create a new document." ma:contentTypeScope="" ma:versionID="de168e4dcbc3f581b1ae023475bb759b">
  <xsd:schema xmlns:xsd="http://www.w3.org/2001/XMLSchema" xmlns:xs="http://www.w3.org/2001/XMLSchema" xmlns:p="http://schemas.microsoft.com/office/2006/metadata/properties" xmlns:ns2="e58fabb6-9446-4bf5-a05e-fa4e6ef88448" xmlns:ns3="9f684ec6-0857-4470-8cdd-d47a3c7eb6af" targetNamespace="http://schemas.microsoft.com/office/2006/metadata/properties" ma:root="true" ma:fieldsID="1378702afda969161111c22e1aadef58" ns2:_="" ns3:_="">
    <xsd:import namespace="e58fabb6-9446-4bf5-a05e-fa4e6ef88448"/>
    <xsd:import namespace="9f684ec6-0857-4470-8cdd-d47a3c7eb6af"/>
    <xsd:element name="properties">
      <xsd:complexType>
        <xsd:sequence>
          <xsd:element name="documentManagement">
            <xsd:complexType>
              <xsd:all>
                <xsd:element ref="ns2:Category" minOccurs="0"/>
                <xsd:element ref="ns2:Display_x0020_Order" minOccurs="0"/>
                <xsd:element ref="ns2:ImageDownloadLink" minOccurs="0"/>
                <xsd:element ref="ns2:fullURL" minOccurs="0"/>
                <xsd:element ref="ns2:Meeting_x0020_Type" minOccurs="0"/>
                <xsd:element ref="ns2:Surface_x0020_on_x0020_KC_x0020_Home" minOccurs="0"/>
                <xsd:element ref="ns2:Meeting_x0020_Category" minOccurs="0"/>
                <xsd:element ref="ns2:Show_x0020_as_x0020_Quick_x0020_Link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8fabb6-9446-4bf5-a05e-fa4e6ef88448" elementFormDefault="qualified">
    <xsd:import namespace="http://schemas.microsoft.com/office/2006/documentManagement/types"/>
    <xsd:import namespace="http://schemas.microsoft.com/office/infopath/2007/PartnerControls"/>
    <xsd:element name="Category" ma:index="2" nillable="true" ma:displayName="Category" ma:format="Dropdown" ma:internalName="Category">
      <xsd:simpleType>
        <xsd:restriction base="dms:Choice">
          <xsd:enumeration value="Advent Fact Sheet"/>
          <xsd:enumeration value="Technology, Media and Telecom"/>
          <xsd:enumeration value="Business and Financial Services"/>
          <xsd:enumeration value="Healthcare"/>
          <xsd:enumeration value="Industrial"/>
          <xsd:enumeration value="Retail, Consumer and Leisure"/>
          <xsd:enumeration value="Advent Overview - NA"/>
          <xsd:enumeration value="Advent Overview - EU"/>
          <xsd:enumeration value="Case Studies - BFS"/>
          <xsd:enumeration value="Case Studies - HLC"/>
          <xsd:enumeration value="Case Studies - IND"/>
          <xsd:enumeration value="Case Studies - RCL"/>
          <xsd:enumeration value="Case Studies - TMT"/>
          <xsd:enumeration value="Placeholder1"/>
          <xsd:enumeration value="Placeholder2"/>
          <xsd:enumeration value="Inv. Prof.- Asia"/>
          <xsd:enumeration value="Inv. Prof. - EU"/>
          <xsd:enumeration value="Inv. Prof.- LatAm"/>
          <xsd:enumeration value="Inv. Prof. - NA"/>
          <xsd:enumeration value="OP - Asia"/>
          <xsd:enumeration value="Operating Partners - EU"/>
          <xsd:enumeration value="Operating Partners - LatAm"/>
          <xsd:enumeration value="Operating Partners - NA"/>
          <xsd:enumeration value="Sector Investment Lists"/>
          <xsd:enumeration value="Advent Logos"/>
          <xsd:enumeration value="Portfolio Company Logos"/>
          <xsd:enumeration value="European Deal Group - 2014"/>
          <xsd:enumeration value="European Deal Group - 2015"/>
          <xsd:enumeration value="European Deal Group - 2016"/>
          <xsd:enumeration value="European Deal Group - 2017"/>
          <xsd:enumeration value="European Deal Group - 2018"/>
          <xsd:enumeration value="Placeholder4"/>
          <xsd:enumeration value="Placeholder5"/>
          <xsd:enumeration value="Placeholder6"/>
          <xsd:enumeration value="Placeholder7"/>
          <xsd:enumeration value="NALACDGM"/>
          <xsd:enumeration value="Placeholder9"/>
          <xsd:enumeration value="Placeholder10"/>
          <xsd:enumeration value="CEO/OP Summits - 2014"/>
          <xsd:enumeration value="CEO/OP Summits - 2016"/>
          <xsd:enumeration value="CEO/OP Summits - 2017"/>
          <xsd:enumeration value="Placeholder14"/>
          <xsd:enumeration value="Placeholder15"/>
          <xsd:enumeration value="Placeholder16"/>
          <xsd:enumeration value="Placeholder17"/>
          <xsd:enumeration value="LPM - 2011"/>
          <xsd:enumeration value="LPM - 2012"/>
          <xsd:enumeration value="LPM - 2013"/>
          <xsd:enumeration value="LPM - 2014"/>
          <xsd:enumeration value="LPM - 2015"/>
          <xsd:enumeration value="LPM - 2016"/>
          <xsd:enumeration value="Placeholder24"/>
          <xsd:enumeration value="Placeholder25"/>
          <xsd:enumeration value="Placeholder26"/>
          <xsd:enumeration value="Placeholder27"/>
          <xsd:enumeration value="WWM - 2011"/>
          <xsd:enumeration value="WWM - 2012"/>
          <xsd:enumeration value="WWM - 2013"/>
          <xsd:enumeration value="WWM - 2014"/>
          <xsd:enumeration value="WWM - 2015"/>
          <xsd:enumeration value="WWM - 2016"/>
          <xsd:enumeration value="WWM - 2017"/>
          <xsd:enumeration value="WWM - 2018"/>
          <xsd:enumeration value="North America Offsites"/>
          <xsd:enumeration value="Latin America Offsites"/>
          <xsd:enumeration value="China Offsites"/>
          <xsd:enumeration value="Employee Color"/>
          <xsd:enumeration value="Employee B&amp;W"/>
          <xsd:enumeration value="Operating Partners"/>
          <xsd:enumeration value="ESG Case Studies"/>
          <xsd:enumeration value="Global Highlights Review"/>
          <xsd:enumeration value="Internal Templates"/>
          <xsd:enumeration value="Operating Partner Newsletters"/>
          <xsd:enumeration value="Press Releases"/>
          <xsd:enumeration value="Stationary"/>
        </xsd:restriction>
      </xsd:simpleType>
    </xsd:element>
    <xsd:element name="Display_x0020_Order" ma:index="3" nillable="true" ma:displayName="Display Order" ma:internalName="Display_x0020_Order">
      <xsd:simpleType>
        <xsd:restriction base="dms:Number"/>
      </xsd:simpleType>
    </xsd:element>
    <xsd:element name="ImageDownloadLink" ma:index="4" nillable="true" ma:displayName="ImageDownloadLink" ma:format="Hyperlink" ma:internalName="ImageDownload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fullURL" ma:index="6" nillable="true" ma:displayName="fullURL" ma:internalName="fullURL">
      <xsd:simpleType>
        <xsd:restriction base="dms:Text">
          <xsd:maxLength value="255"/>
        </xsd:restriction>
      </xsd:simpleType>
    </xsd:element>
    <xsd:element name="Meeting_x0020_Type" ma:index="8" nillable="true" ma:displayName="Meeting Type" ma:format="Dropdown" ma:internalName="Meeting_x0020_Type">
      <xsd:simpleType>
        <xsd:restriction base="dms:Choice">
          <xsd:enumeration value="Deal Group Meeting 2014"/>
          <xsd:enumeration value="Deal Group Meeting September 2015"/>
          <xsd:enumeration value="Deal Group Meeting September 2016"/>
          <xsd:enumeration value="European Strategy Offsite January 2015"/>
          <xsd:enumeration value="European Strategy Offsite January 2016"/>
          <xsd:enumeration value="European Strategy Offsite January 2017"/>
          <xsd:enumeration value="Industrial Away Day March 2016"/>
        </xsd:restriction>
      </xsd:simpleType>
    </xsd:element>
    <xsd:element name="Surface_x0020_on_x0020_KC_x0020_Home" ma:index="9" nillable="true" ma:displayName="Surface on KC Home" ma:default="0" ma:internalName="Surface_x0020_on_x0020_KC_x0020_Home">
      <xsd:simpleType>
        <xsd:restriction base="dms:Boolean"/>
      </xsd:simpleType>
    </xsd:element>
    <xsd:element name="Meeting_x0020_Category" ma:index="10" nillable="true" ma:displayName="Meeting Category" ma:format="Dropdown" ma:internalName="Meeting_x0020_Category">
      <xsd:simpleType>
        <xsd:restriction base="dms:Choice">
          <xsd:enumeration value="Administrative Sessions"/>
          <xsd:enumeration value="Main Sessions"/>
        </xsd:restriction>
      </xsd:simpleType>
    </xsd:element>
    <xsd:element name="Show_x0020_as_x0020_Quick_x0020_Link" ma:index="11" nillable="true" ma:displayName="Show as Quick Link" ma:default="0" ma:internalName="Show_x0020_as_x0020_Quick_x0020_Link">
      <xsd:simpleType>
        <xsd:restriction base="dms:Boolean"/>
      </xsd:simpleType>
    </xsd:element>
    <xsd:element name="MediaServiceMetadata" ma:index="15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20" nillable="true" ma:displayName="MediaServiceAutoTags" ma:internalName="MediaServiceAutoTags" ma:readOnly="true">
      <xsd:simpleType>
        <xsd:restriction base="dms:Text"/>
      </xsd:simpleType>
    </xsd:element>
    <xsd:element name="MediaServiceOCR" ma:index="2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684ec6-0857-4470-8cdd-d47a3c7eb6a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mageDownloadLink xmlns="e58fabb6-9446-4bf5-a05e-fa4e6ef88448">
      <Url xsi:nil="true"/>
      <Description xsi:nil="true"/>
    </ImageDownloadLink>
    <Meeting_x0020_Type xmlns="e58fabb6-9446-4bf5-a05e-fa4e6ef88448" xsi:nil="true"/>
    <Category xmlns="e58fabb6-9446-4bf5-a05e-fa4e6ef88448">Internal Templates</Category>
    <Surface_x0020_on_x0020_KC_x0020_Home xmlns="e58fabb6-9446-4bf5-a05e-fa4e6ef88448">false</Surface_x0020_on_x0020_KC_x0020_Home>
    <Display_x0020_Order xmlns="e58fabb6-9446-4bf5-a05e-fa4e6ef88448" xsi:nil="true"/>
    <Meeting_x0020_Category xmlns="e58fabb6-9446-4bf5-a05e-fa4e6ef88448" xsi:nil="true"/>
    <fullURL xmlns="e58fabb6-9446-4bf5-a05e-fa4e6ef88448" xsi:nil="true"/>
    <Show_x0020_as_x0020_Quick_x0020_Link xmlns="e58fabb6-9446-4bf5-a05e-fa4e6ef88448">false</Show_x0020_as_x0020_Quick_x0020_Link>
  </documentManagement>
</p:properties>
</file>

<file path=customXml/itemProps1.xml><?xml version="1.0" encoding="utf-8"?>
<ds:datastoreItem xmlns:ds="http://schemas.openxmlformats.org/officeDocument/2006/customXml" ds:itemID="{6E9B7BB3-0B5C-4AB0-BF58-BFF16BDDF3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8fabb6-9446-4bf5-a05e-fa4e6ef88448"/>
    <ds:schemaRef ds:uri="9f684ec6-0857-4470-8cdd-d47a3c7eb6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660CEF-FDB7-4107-9D10-142604AF31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520744-49F6-48C5-870D-D28D297F5B56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e58fabb6-9446-4bf5-a05e-fa4e6ef88448"/>
    <ds:schemaRef ds:uri="http://purl.org/dc/terms/"/>
    <ds:schemaRef ds:uri="9f684ec6-0857-4470-8cdd-d47a3c7eb6af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36145</TotalTime>
  <Words>63</Words>
  <Application>Microsoft Office PowerPoint</Application>
  <PresentationFormat>Lettera USA (21,6x27,9 cm)</PresentationFormat>
  <Paragraphs>27</Paragraphs>
  <Slides>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Calibri</vt:lpstr>
      <vt:lpstr>Gotham HTF Black</vt:lpstr>
      <vt:lpstr>Gotham HTF Book</vt:lpstr>
      <vt:lpstr>Advent_Internal-Conference-Template_MASTER_V005 ts</vt:lpstr>
      <vt:lpstr>ECR TOKENOMICa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 Slide Template Master</dc:title>
  <dc:creator>Harris, Andrew</dc:creator>
  <cp:lastModifiedBy>713288</cp:lastModifiedBy>
  <cp:revision>527</cp:revision>
  <dcterms:created xsi:type="dcterms:W3CDTF">2018-04-12T15:48:13Z</dcterms:created>
  <dcterms:modified xsi:type="dcterms:W3CDTF">2021-04-10T13:52:30Z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0x0101007B7576D6F8EB8245B708F7A17FD81F5F</vt:lpwstr>
  </property>
</Properties>
</file>