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193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AFF"/>
    <a:srgbClr val="74DAFF"/>
    <a:srgbClr val="D79E4D"/>
    <a:srgbClr val="C7AC65"/>
    <a:srgbClr val="F8931A"/>
    <a:srgbClr val="282827"/>
    <a:srgbClr val="666666"/>
    <a:srgbClr val="D9D9D9"/>
    <a:srgbClr val="0A3C5A"/>
    <a:srgbClr val="00B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31" autoAdjust="0"/>
    <p:restoredTop sz="94286" autoAdjust="0"/>
  </p:normalViewPr>
  <p:slideViewPr>
    <p:cSldViewPr snapToGrid="0">
      <p:cViewPr>
        <p:scale>
          <a:sx n="120" d="100"/>
          <a:sy n="120" d="100"/>
        </p:scale>
        <p:origin x="704" y="160"/>
      </p:cViewPr>
      <p:guideLst>
        <p:guide pos="2160"/>
        <p:guide orient="horz" pos="793"/>
        <p:guide orient="horz" pos="5193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7721600"/>
            <a:ext cx="6867640" cy="1432463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-23864"/>
            <a:ext cx="6858000" cy="510386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algn="r" defTabSz="457200" rtl="1" eaLnBrk="1" latinLnBrk="0" hangingPunct="1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398754" y="8383284"/>
            <a:ext cx="60293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900" dirty="0">
                <a:latin typeface="Gotham HTF Book" pitchFamily="2" charset="77"/>
                <a:cs typeface="Arial" pitchFamily="34" charset="0"/>
              </a:rPr>
              <a:t>When an arbitrary quantity can be created there is nothing to stop those who control the printing from making more.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2082800" y="5237078"/>
            <a:ext cx="434533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ar-SA" sz="1100" dirty="0"/>
              <a:t>اتصل بـ حسن ، الرجل الذي وضع </a:t>
            </a:r>
            <a:r>
              <a:rPr lang="en-US" sz="1100" dirty="0"/>
              <a:t>FUD</a:t>
            </a:r>
            <a:r>
              <a:rPr lang="ar-SA" sz="1100" dirty="0"/>
              <a:t> في </a:t>
            </a:r>
            <a:r>
              <a:rPr lang="en-US" sz="1100" dirty="0"/>
              <a:t>FUDFOMO</a:t>
            </a:r>
            <a:r>
              <a:rPr lang="ar-SA" sz="1100" dirty="0"/>
              <a:t> اليوم للحصول على عرض أسعار فوري بأموال نقدية حقيقية - </a:t>
            </a:r>
            <a:r>
              <a:rPr lang="en-US" sz="1100" dirty="0"/>
              <a:t>Epic</a:t>
            </a:r>
            <a:r>
              <a:rPr lang="ar-SA" sz="1100" dirty="0"/>
              <a:t> - اليوم. إذا قبلت عرضي ، فسوف أقوم بإعداد عقد مقايضة ذرية لتنفيذ الصفقة.</a:t>
            </a:r>
            <a:endParaRPr lang="en-BE" sz="1100" dirty="0"/>
          </a:p>
          <a:p>
            <a:endParaRPr lang="en-GB" sz="1100" dirty="0">
              <a:solidFill>
                <a:schemeClr val="accent2"/>
              </a:solidFill>
              <a:cs typeface="Arial" pitchFamily="34" charset="0"/>
            </a:endParaRPr>
          </a:p>
          <a:p>
            <a:pPr marL="1035050" indent="-317500">
              <a:buFont typeface="Wingdings" pitchFamily="2" charset="2"/>
              <a:buChar char="ü"/>
            </a:pPr>
            <a:r>
              <a:rPr lang="ar-SA" sz="1200" b="1" dirty="0">
                <a:solidFill>
                  <a:schemeClr val="accent2"/>
                </a:solidFill>
                <a:latin typeface="Gotham HTF Book" pitchFamily="2" charset="77"/>
              </a:rPr>
              <a:t>إذا لم نتمكن من شراء عملاتك الخاصة بك ، فلا أحد يستطيع ذلك</a:t>
            </a:r>
            <a:r>
              <a:rPr lang="en-GB" sz="1200" b="1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.</a:t>
            </a:r>
          </a:p>
          <a:p>
            <a:pPr marL="1035050" indent="-317500">
              <a:buFont typeface="Wingdings" pitchFamily="2" charset="2"/>
              <a:buChar char="ü"/>
            </a:pPr>
            <a:r>
              <a:rPr lang="ar-SA" sz="1200" b="1" dirty="0">
                <a:solidFill>
                  <a:schemeClr val="accent2"/>
                </a:solidFill>
                <a:latin typeface="Gotham HTF Book" pitchFamily="2" charset="77"/>
              </a:rPr>
              <a:t>لا توجد صفقة كبيرة جدا أو صغيرة بالنسبة لنا.</a:t>
            </a:r>
          </a:p>
          <a:p>
            <a:pPr marL="1035050" indent="-317500">
              <a:buFont typeface="Wingdings" pitchFamily="2" charset="2"/>
              <a:buChar char="ü"/>
            </a:pPr>
            <a:endParaRPr lang="ar-SA" sz="1200" b="1" dirty="0">
              <a:solidFill>
                <a:schemeClr val="accent2"/>
              </a:solidFill>
              <a:latin typeface="Gotham HTF Book" pitchFamily="2" charset="77"/>
              <a:cs typeface="Arial" pitchFamily="34" charset="0"/>
            </a:endParaRPr>
          </a:p>
          <a:p>
            <a:pPr marL="1035050" indent="-317500">
              <a:buFont typeface="Wingdings" pitchFamily="2" charset="2"/>
              <a:buChar char="ü"/>
            </a:pPr>
            <a:r>
              <a:rPr lang="ar-SA" sz="1200" b="1" dirty="0">
                <a:solidFill>
                  <a:schemeClr val="accent2"/>
                </a:solidFill>
                <a:latin typeface="Gotham HTF Book" pitchFamily="2" charset="77"/>
              </a:rPr>
              <a:t>تجنب رسوم السلسلة المزدحمة المكلفة عن طريق بيع حزم العملات معًا مقابل الاضطرار إلى نقل الأموال</a:t>
            </a:r>
            <a:r>
              <a:rPr lang="en-GB" sz="1200" b="1" dirty="0">
                <a:solidFill>
                  <a:schemeClr val="accent2"/>
                </a:solidFill>
                <a:latin typeface="Gotham HTF Book" pitchFamily="2" charset="77"/>
              </a:rPr>
              <a:t>.</a:t>
            </a:r>
          </a:p>
          <a:p>
            <a:r>
              <a:rPr lang="en-GB" sz="1200" b="1" dirty="0">
                <a:solidFill>
                  <a:schemeClr val="accent2"/>
                </a:solidFill>
                <a:latin typeface="Gotham HTF Book" pitchFamily="2" charset="77"/>
              </a:rPr>
              <a:t>  </a:t>
            </a:r>
            <a:endParaRPr lang="en-US" sz="1200" b="1" dirty="0">
              <a:solidFill>
                <a:schemeClr val="accent2"/>
              </a:solidFill>
              <a:latin typeface="Gotham HTF Book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BD756-6FEA-B246-9859-0277DD404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1732" y="8003560"/>
            <a:ext cx="1760014" cy="643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AFBB60-EB97-5A47-A7DF-8F2DE48B7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78" y="2772742"/>
            <a:ext cx="3866217" cy="2307258"/>
          </a:xfrm>
          <a:prstGeom prst="rect">
            <a:avLst/>
          </a:prstGeom>
        </p:spPr>
      </p:pic>
      <p:pic>
        <p:nvPicPr>
          <p:cNvPr id="10" name="Picture 9" descr="A picture containing text, bin, container, basket&#10;&#10;Description automatically generated">
            <a:extLst>
              <a:ext uri="{FF2B5EF4-FFF2-40B4-BE49-F238E27FC236}">
                <a16:creationId xmlns:a16="http://schemas.microsoft.com/office/drawing/2014/main" id="{C45C87A8-39AF-5A46-BEAC-CE04FDE37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24" y="496994"/>
            <a:ext cx="1770871" cy="429265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6E1CFA-457E-5D4A-8772-B02D9AFD0467}"/>
              </a:ext>
            </a:extLst>
          </p:cNvPr>
          <p:cNvSpPr txBox="1"/>
          <p:nvPr/>
        </p:nvSpPr>
        <p:spPr bwMode="auto">
          <a:xfrm>
            <a:off x="288395" y="337041"/>
            <a:ext cx="38941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ar-SA" sz="4000" b="1" dirty="0">
                <a:latin typeface="Gotham HTF" pitchFamily="2" charset="77"/>
              </a:rPr>
              <a:t>قم ببيع أو التبرع بأحلامك الفاشلة هنا</a:t>
            </a:r>
            <a:endParaRPr lang="en-US" sz="4000" b="1" dirty="0">
              <a:latin typeface="Gotham HTF" pitchFamily="2" charset="77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71114F-217D-1D4D-9001-C3120579CB8D}"/>
              </a:ext>
            </a:extLst>
          </p:cNvPr>
          <p:cNvSpPr txBox="1"/>
          <p:nvPr/>
        </p:nvSpPr>
        <p:spPr bwMode="auto">
          <a:xfrm>
            <a:off x="401660" y="7930012"/>
            <a:ext cx="148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ar-SA" sz="36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ندفع نقدا</a:t>
            </a:r>
            <a:endParaRPr lang="en-US" sz="3600" b="1" dirty="0">
              <a:solidFill>
                <a:schemeClr val="bg1"/>
              </a:solidFill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942712-21F1-6A42-A0AA-9F7E54676B55}"/>
              </a:ext>
            </a:extLst>
          </p:cNvPr>
          <p:cNvSpPr txBox="1"/>
          <p:nvPr/>
        </p:nvSpPr>
        <p:spPr bwMode="auto">
          <a:xfrm>
            <a:off x="398754" y="8471097"/>
            <a:ext cx="18726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ar-SA" sz="1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نشتري الان</a:t>
            </a:r>
            <a:r>
              <a:rPr lang="en-US" sz="1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| </a:t>
            </a:r>
            <a:r>
              <a:rPr lang="ar-SA" sz="1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نشتري دائما</a:t>
            </a:r>
            <a:endParaRPr lang="en-US" sz="16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6CB59-A3D8-D947-ADFE-6F8ABD90C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944" y="5350578"/>
            <a:ext cx="1859743" cy="20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37953</TotalTime>
  <Words>114</Words>
  <Application>Microsoft Macintosh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Gotham HTF</vt:lpstr>
      <vt:lpstr>Gotham HTF Black</vt:lpstr>
      <vt:lpstr>Gotham HTF Book</vt:lpstr>
      <vt:lpstr>Wingdings</vt:lpstr>
      <vt:lpstr>Advent_Internal-Conference-Template_MASTER_V005 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Ghassan Al-ouf</cp:lastModifiedBy>
  <cp:revision>552</cp:revision>
  <dcterms:created xsi:type="dcterms:W3CDTF">2018-04-12T15:48:13Z</dcterms:created>
  <dcterms:modified xsi:type="dcterms:W3CDTF">2021-11-08T18:52:02Z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