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Gotham HTF Black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tham HTF" charset="0"/>
      <p:regular r:id="rId8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602" y="-151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15069" y="6790959"/>
            <a:ext cx="1420335" cy="574079"/>
            <a:chOff x="-44917" y="3107446"/>
            <a:chExt cx="6910260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-44917" y="3144719"/>
              <a:ext cx="6910260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IMPLEMENTAZIONE MIMBLEWIMBLE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316031"/>
            <a:ext cx="2711722" cy="32422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otham HTF Book" pitchFamily="2" charset="77"/>
              </a:rPr>
              <a:t>LA CORSA PER ESSERE UNO STRUMENTO DI SCAMBIO</a:t>
            </a:r>
            <a:endParaRPr lang="en-US" sz="12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en-US" sz="1400" b="1" dirty="0" smtClean="0">
                <a:solidFill>
                  <a:schemeClr val="bg1"/>
                </a:solidFill>
                <a:latin typeface="Gotham HTF" pitchFamily="2" charset="77"/>
              </a:rPr>
              <a:t>transazioni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per </a:t>
            </a:r>
            <a:r>
              <a:rPr lang="en-US" dirty="0"/>
              <a:t>1 </a:t>
            </a:r>
            <a:r>
              <a:rPr lang="en-US" dirty="0" smtClean="0"/>
              <a:t>cent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cents / tx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 smtClean="0"/>
              <a:t>Può convalidare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1" dirty="0" smtClean="0">
                <a:solidFill>
                  <a:schemeClr val="bg1"/>
                </a:solidFill>
                <a:latin typeface="Gotham HTF" pitchFamily="2" charset="77"/>
              </a:rPr>
              <a:t>l’intera catena</a:t>
            </a:r>
            <a:r>
              <a:rPr lang="en-US" dirty="0" smtClean="0"/>
              <a:t> 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su smartphone a fascia bassa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 smtClean="0">
                <a:latin typeface="Gotham HTF" pitchFamily="2" charset="77"/>
              </a:rPr>
              <a:t>Privacy opzionale</a:t>
            </a:r>
            <a:endParaRPr lang="en-US" sz="1400" b="1" dirty="0">
              <a:latin typeface="Gotham HTF" pitchFamily="2" charset="77"/>
            </a:endParaRPr>
          </a:p>
          <a:p>
            <a:r>
              <a:rPr lang="en-US" dirty="0" smtClean="0"/>
              <a:t>In arrivo nel </a:t>
            </a:r>
            <a:r>
              <a:rPr lang="en-US" dirty="0"/>
              <a:t>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 smtClean="0"/>
              <a:t>transazioni invisibili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COMMISSIONI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SCALABILITA’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/DIMENSIONE BLOCKCHAIN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FORNITURA ATTUALE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FORNITURA MASSIMA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PREZZO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VELOCITA’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en-US" sz="1400" b="1" dirty="0" smtClean="0">
                <a:latin typeface="Gotham HTF" pitchFamily="2" charset="77"/>
              </a:rPr>
              <a:t>minutI</a:t>
            </a:r>
            <a:endParaRPr lang="en-US" sz="1400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intervallo di blocco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</a:t>
            </a:r>
            <a:r>
              <a:rPr lang="en-US" sz="1400" b="1" dirty="0" smtClean="0">
                <a:solidFill>
                  <a:schemeClr val="bg1"/>
                </a:solidFill>
                <a:latin typeface="Gotham HTF" pitchFamily="2" charset="77"/>
              </a:rPr>
              <a:t>minuto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intervallo di blocco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Blocco 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di estensione soft fork opzionale, pianificato </a:t>
            </a:r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per 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il 2021. Portafogli, scambi, pool devono </a:t>
            </a:r>
            <a:r>
              <a:rPr lang="it-IT" sz="1000" dirty="0">
                <a:solidFill>
                  <a:schemeClr val="tx2"/>
                </a:solidFill>
                <a:latin typeface="Gotham HTF Book" pitchFamily="2" charset="77"/>
              </a:rPr>
              <a:t>essere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opt in</a:t>
            </a:r>
            <a:endParaRPr lang="en-GB" sz="9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64137" y="6854544"/>
            <a:ext cx="26885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 smtClean="0">
                <a:solidFill>
                  <a:schemeClr val="tx2"/>
                </a:solidFill>
                <a:latin typeface="Gotham HTF Book" pitchFamily="2" charset="77"/>
              </a:rPr>
              <a:t>In esclusiva per tutte le transazioni L1, oggi. Standard obbligatorio, non si  può opt </a:t>
            </a:r>
            <a:r>
              <a:rPr lang="en-GB" sz="1000" dirty="0">
                <a:solidFill>
                  <a:schemeClr val="tx2"/>
                </a:solidFill>
                <a:latin typeface="Gotham HTF Book" pitchFamily="2" charset="77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3349</TotalTime>
  <Words>131</Words>
  <Application>Microsoft Office PowerPoint</Application>
  <PresentationFormat>Lettera USA (21,6x27,9 cm)</PresentationFormat>
  <Paragraphs>43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Gotham HTF Black</vt:lpstr>
      <vt:lpstr>Arial</vt:lpstr>
      <vt:lpstr>Calibri</vt:lpstr>
      <vt:lpstr>Gotham HTF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105</cp:revision>
  <cp:lastPrinted>2020-07-19T12:20:33Z</cp:lastPrinted>
  <dcterms:created xsi:type="dcterms:W3CDTF">2020-07-14T13:42:50Z</dcterms:created>
  <dcterms:modified xsi:type="dcterms:W3CDTF">2021-03-21T14:26:01Z</dcterms:modified>
</cp:coreProperties>
</file>