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9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62" userDrawn="1">
          <p15:clr>
            <a:srgbClr val="A4A3A4"/>
          </p15:clr>
        </p15:guide>
        <p15:guide id="4" orient="horz" pos="5148" userDrawn="1">
          <p15:clr>
            <a:srgbClr val="A4A3A4"/>
          </p15:clr>
        </p15:guide>
        <p15:guide id="5" pos="1979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827"/>
    <a:srgbClr val="F8931A"/>
    <a:srgbClr val="C5C0AD"/>
    <a:srgbClr val="000000"/>
    <a:srgbClr val="282827"/>
    <a:srgbClr val="D79E4D"/>
    <a:srgbClr val="C7AC65"/>
    <a:srgbClr val="666666"/>
    <a:srgbClr val="D9D9D9"/>
    <a:srgbClr val="0A3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31" autoAdjust="0"/>
    <p:restoredTop sz="94385" autoAdjust="0"/>
  </p:normalViewPr>
  <p:slideViewPr>
    <p:cSldViewPr snapToGrid="0">
      <p:cViewPr varScale="1">
        <p:scale>
          <a:sx n="77" d="100"/>
          <a:sy n="77" d="100"/>
        </p:scale>
        <p:origin x="3992" y="192"/>
      </p:cViewPr>
      <p:guideLst>
        <p:guide pos="2160"/>
        <p:guide orient="horz" pos="862"/>
        <p:guide orient="horz" pos="5148"/>
        <p:guide pos="1979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29/10/2021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0B4CEB-75AD-7745-B36A-8BD9B189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2" b="5113"/>
          <a:stretch/>
        </p:blipFill>
        <p:spPr>
          <a:xfrm>
            <a:off x="1" y="879879"/>
            <a:ext cx="6858000" cy="82641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106BF-01AF-46CF-A46A-858EBBA9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Epicenter Balloon v01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E0425-D951-4EC1-B243-7A0600D6F6E6}"/>
              </a:ext>
            </a:extLst>
          </p:cNvPr>
          <p:cNvSpPr/>
          <p:nvPr/>
        </p:nvSpPr>
        <p:spPr>
          <a:xfrm>
            <a:off x="0" y="1316"/>
            <a:ext cx="6858000" cy="9135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0B45A-0015-4DDA-A7EB-06895200F59E}"/>
              </a:ext>
            </a:extLst>
          </p:cNvPr>
          <p:cNvSpPr/>
          <p:nvPr/>
        </p:nvSpPr>
        <p:spPr>
          <a:xfrm>
            <a:off x="570413" y="6250630"/>
            <a:ext cx="61887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971550" algn="l"/>
              </a:tabLst>
            </a:pPr>
            <a:r>
              <a:rPr lang="en-GB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EUSD:	</a:t>
            </a:r>
            <a:r>
              <a:rPr lang="en-GB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A hot air balloon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971550" algn="l"/>
              </a:tabLst>
            </a:pPr>
            <a:r>
              <a:rPr lang="en-GB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EPIC:	</a:t>
            </a:r>
            <a:r>
              <a:rPr lang="en-GB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The basket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971550" algn="l"/>
              </a:tabLst>
            </a:pPr>
            <a:r>
              <a:rPr lang="en-GB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ECR:	</a:t>
            </a:r>
            <a:r>
              <a:rPr lang="en-GB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The cables that connect EUSD &amp; EPIC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3673B-B220-40BB-A8B6-A4BBD14E4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E8E655D-44F6-DC43-A936-88A34D0D34B7}"/>
              </a:ext>
            </a:extLst>
          </p:cNvPr>
          <p:cNvSpPr/>
          <p:nvPr/>
        </p:nvSpPr>
        <p:spPr>
          <a:xfrm>
            <a:off x="587038" y="7424451"/>
            <a:ext cx="5613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971550" algn="l"/>
              </a:tabLst>
            </a:pPr>
            <a:r>
              <a:rPr lang="en-GB" sz="16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However much hot air fills the balloon determines how big a basket is needed and how strong the cables need to be.</a:t>
            </a:r>
          </a:p>
        </p:txBody>
      </p:sp>
    </p:spTree>
    <p:extLst>
      <p:ext uri="{BB962C8B-B14F-4D97-AF65-F5344CB8AC3E}">
        <p14:creationId xmlns:p14="http://schemas.microsoft.com/office/powerpoint/2010/main" val="394480873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40756</TotalTime>
  <Words>49</Words>
  <Application>Microsoft Macintosh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577</cp:revision>
  <dcterms:created xsi:type="dcterms:W3CDTF">2018-04-12T15:48:13Z</dcterms:created>
  <dcterms:modified xsi:type="dcterms:W3CDTF">2021-10-29T10:32:51Z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