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6"/>
  </p:notesMasterIdLst>
  <p:sldIdLst>
    <p:sldId id="322" r:id="rId5"/>
  </p:sldIdLst>
  <p:sldSz cx="6858000" cy="109442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160" userDrawn="1">
          <p15:clr>
            <a:srgbClr val="A4A3A4"/>
          </p15:clr>
        </p15:guide>
        <p15:guide id="3" orient="horz" pos="841" userDrawn="1">
          <p15:clr>
            <a:srgbClr val="A4A3A4"/>
          </p15:clr>
        </p15:guide>
        <p15:guide id="4" orient="horz" pos="6243" userDrawn="1">
          <p15:clr>
            <a:srgbClr val="A4A3A4"/>
          </p15:clr>
        </p15:guide>
        <p15:guide id="5" pos="2001" userDrawn="1">
          <p15:clr>
            <a:srgbClr val="A4A3A4"/>
          </p15:clr>
        </p15:guide>
        <p15:guide id="6" pos="234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9E4D"/>
    <a:srgbClr val="C7AC65"/>
    <a:srgbClr val="F8931A"/>
    <a:srgbClr val="282827"/>
    <a:srgbClr val="666666"/>
    <a:srgbClr val="D9D9D9"/>
    <a:srgbClr val="0A3C5A"/>
    <a:srgbClr val="00B0E6"/>
    <a:srgbClr val="0084AD"/>
    <a:srgbClr val="367E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71" autoAdjust="0"/>
    <p:restoredTop sz="95958" autoAdjust="0"/>
  </p:normalViewPr>
  <p:slideViewPr>
    <p:cSldViewPr snapToGrid="0">
      <p:cViewPr>
        <p:scale>
          <a:sx n="210" d="100"/>
          <a:sy n="210" d="100"/>
        </p:scale>
        <p:origin x="648" y="152"/>
      </p:cViewPr>
      <p:guideLst>
        <p:guide pos="2160"/>
        <p:guide orient="horz" pos="841"/>
        <p:guide orient="horz" pos="6243"/>
        <p:guide pos="2001"/>
        <p:guide pos="234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6A9518-A6F0-41B7-BAA2-12C228E5F127}" type="datetimeFigureOut">
              <a:rPr lang="en-US" smtClean="0"/>
              <a:t>11/8/21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462213" y="1143000"/>
            <a:ext cx="1933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D8F627-D2E9-4B61-95B4-541160A89C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136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1" y="0"/>
            <a:ext cx="4563071" cy="109442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3187603" y="4789296"/>
            <a:ext cx="3582388" cy="817500"/>
          </a:xfrm>
          <a:noFill/>
        </p:spPr>
        <p:txBody>
          <a:bodyPr anchor="t"/>
          <a:lstStyle>
            <a:lvl1pPr>
              <a:lnSpc>
                <a:spcPts val="1913"/>
              </a:lnSpc>
              <a:tabLst>
                <a:tab pos="161628" algn="l"/>
              </a:tabLst>
              <a:defRPr sz="1800" b="1" i="0" cap="all" baseline="0">
                <a:solidFill>
                  <a:schemeClr val="accent2"/>
                </a:solidFill>
                <a:latin typeface="Gotham HTF Black" pitchFamily="2" charset="77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3190639" y="5617562"/>
            <a:ext cx="3576314" cy="583692"/>
          </a:xfrm>
        </p:spPr>
        <p:txBody>
          <a:bodyPr>
            <a:noAutofit/>
          </a:bodyPr>
          <a:lstStyle>
            <a:lvl1pPr marL="0" indent="0">
              <a:buNone/>
              <a:defRPr sz="1013" b="0" i="0" cap="all" baseline="0">
                <a:solidFill>
                  <a:schemeClr val="bg1"/>
                </a:solidFill>
                <a:latin typeface="Gotham HTF Book" pitchFamily="2" charset="77"/>
              </a:defRPr>
            </a:lvl1pPr>
            <a:lvl2pPr marL="97334" indent="0">
              <a:buNone/>
              <a:defRPr sz="900" b="0">
                <a:latin typeface="+mn-lt"/>
              </a:defRPr>
            </a:lvl2pPr>
            <a:lvl3pPr marL="223242" indent="0">
              <a:buNone/>
              <a:defRPr sz="900" b="0">
                <a:latin typeface="+mn-lt"/>
              </a:defRPr>
            </a:lvl3pPr>
            <a:lvl4pPr marL="354509" indent="0">
              <a:buNone/>
              <a:defRPr sz="900" b="0">
                <a:latin typeface="+mn-lt"/>
              </a:defRPr>
            </a:lvl4pPr>
            <a:lvl5pPr marL="480417" indent="0">
              <a:buNone/>
              <a:defRPr sz="900" b="0">
                <a:latin typeface="+mn-lt"/>
              </a:defRPr>
            </a:lvl5pPr>
          </a:lstStyle>
          <a:p>
            <a:pPr lvl="0"/>
            <a:r>
              <a:rPr lang="en-US" dirty="0"/>
              <a:t>Subtitle / Date goes here</a:t>
            </a:r>
          </a:p>
        </p:txBody>
      </p:sp>
    </p:spTree>
    <p:extLst>
      <p:ext uri="{BB962C8B-B14F-4D97-AF65-F5344CB8AC3E}">
        <p14:creationId xmlns:p14="http://schemas.microsoft.com/office/powerpoint/2010/main" val="2536777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68FCA-151F-C541-9AD2-E23FD7048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CA8EC8-0597-8D46-A3D6-14301C74E0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C1BC0-C4E4-1248-9539-942F5F23DC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194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_ withtitle_long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296863" y="2179347"/>
            <a:ext cx="6264276" cy="8162568"/>
          </a:xfrm>
          <a:prstGeom prst="rect">
            <a:avLst/>
          </a:prstGeom>
        </p:spPr>
        <p:txBody>
          <a:bodyPr vert="horz" lIns="73152" tIns="0" rIns="73152" bIns="73152" rtlCol="0">
            <a:noAutofit/>
          </a:bodyPr>
          <a:lstStyle>
            <a:lvl2pPr marL="97334" indent="-97334">
              <a:spcBef>
                <a:spcPts val="338"/>
              </a:spcBef>
              <a:defRPr/>
            </a:lvl2pPr>
            <a:lvl3pPr marL="227707" indent="-97334">
              <a:defRPr/>
            </a:lvl3pPr>
            <a:lvl4pPr marL="351830" indent="-91976">
              <a:defRPr/>
            </a:lvl4pPr>
            <a:lvl5pPr marL="482203" indent="-98227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296863" y="560513"/>
            <a:ext cx="6264276" cy="575017"/>
          </a:xfrm>
        </p:spPr>
        <p:txBody>
          <a:bodyPr vert="horz" lIns="72000" tIns="54000" rIns="72000" bIns="36000" rtlCol="0" anchor="b" anchorCtr="0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413619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6863" y="560512"/>
            <a:ext cx="6264276" cy="571464"/>
          </a:xfrm>
          <a:noFill/>
        </p:spPr>
        <p:txBody>
          <a:bodyPr vert="horz" lIns="72000" tIns="54000" rIns="72000" bIns="36000" rtlCol="0" anchor="b" anchorCtr="0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694895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6863" y="560513"/>
            <a:ext cx="6264277" cy="569252"/>
          </a:xfrm>
          <a:prstGeom prst="rect">
            <a:avLst/>
          </a:prstGeom>
          <a:noFill/>
        </p:spPr>
        <p:txBody>
          <a:bodyPr vert="horz" lIns="72000" tIns="54000" rIns="72000" bIns="36000" rtlCol="0" anchor="b" anchorCtr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6863" y="2179345"/>
            <a:ext cx="6264276" cy="8162568"/>
          </a:xfrm>
          <a:prstGeom prst="rect">
            <a:avLst/>
          </a:prstGeom>
        </p:spPr>
        <p:txBody>
          <a:bodyPr vert="horz" lIns="73152" tIns="0" rIns="73152" bIns="73152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/>
        </p:nvSpPr>
        <p:spPr>
          <a:xfrm>
            <a:off x="214909" y="1050646"/>
            <a:ext cx="6428184" cy="87553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 dirty="0">
              <a:solidFill>
                <a:prstClr val="white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8990FB-0950-7A4B-B2F5-4CF2AB1130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242659" y="10211219"/>
            <a:ext cx="1543050" cy="582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91">
                <a:solidFill>
                  <a:schemeClr val="bg1"/>
                </a:solidFill>
              </a:defRPr>
            </a:lvl1pPr>
          </a:lstStyle>
          <a:p>
            <a:fld id="{01EC1BC0-C4E4-1248-9539-942F5F23DC8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053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1" r:id="rId2"/>
    <p:sldLayoutId id="2147483679" r:id="rId3"/>
    <p:sldLayoutId id="2147483680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lang="en-US" sz="1800" b="1" i="0" kern="1200" cap="all" baseline="0" dirty="0">
          <a:solidFill>
            <a:schemeClr val="accent2"/>
          </a:solidFill>
          <a:latin typeface="Gotham HTF Black" pitchFamily="2" charset="77"/>
          <a:ea typeface="+mj-ea"/>
          <a:cs typeface="Arial" pitchFamily="34" charset="0"/>
        </a:defRPr>
      </a:lvl1pPr>
    </p:titleStyle>
    <p:bodyStyle>
      <a:lvl1pPr marL="0" indent="0" algn="l" defTabSz="514350" rtl="0" eaLnBrk="1" latinLnBrk="0" hangingPunct="1">
        <a:lnSpc>
          <a:spcPct val="100000"/>
        </a:lnSpc>
        <a:spcBef>
          <a:spcPts val="675"/>
        </a:spcBef>
        <a:spcAft>
          <a:spcPts val="169"/>
        </a:spcAft>
        <a:buClr>
          <a:schemeClr val="tx1"/>
        </a:buClr>
        <a:buSzPct val="100000"/>
        <a:buFont typeface="Arial" panose="020B0604020202020204" pitchFamily="34" charset="0"/>
        <a:buNone/>
        <a:defRPr sz="1125" b="0" i="0" kern="1200">
          <a:solidFill>
            <a:schemeClr val="bg1"/>
          </a:solidFill>
          <a:latin typeface="Gotham HTF Book" pitchFamily="2" charset="77"/>
          <a:ea typeface="+mn-ea"/>
          <a:cs typeface="Arial" pitchFamily="34" charset="0"/>
        </a:defRPr>
      </a:lvl1pPr>
      <a:lvl2pPr marL="97334" indent="-97334" algn="l" defTabSz="514350" rtl="0" eaLnBrk="1" latinLnBrk="0" hangingPunct="1">
        <a:lnSpc>
          <a:spcPct val="100000"/>
        </a:lnSpc>
        <a:spcBef>
          <a:spcPts val="0"/>
        </a:spcBef>
        <a:spcAft>
          <a:spcPts val="169"/>
        </a:spcAft>
        <a:buClr>
          <a:schemeClr val="accent2"/>
        </a:buClr>
        <a:buFont typeface="Arial" pitchFamily="34" charset="0"/>
        <a:buChar char="•"/>
        <a:defRPr sz="1013" b="0" i="0" kern="1200">
          <a:solidFill>
            <a:schemeClr val="bg1"/>
          </a:solidFill>
          <a:latin typeface="Gotham HTF Book" pitchFamily="2" charset="77"/>
          <a:ea typeface="+mn-ea"/>
          <a:cs typeface="Arial" pitchFamily="34" charset="0"/>
        </a:defRPr>
      </a:lvl2pPr>
      <a:lvl3pPr marL="227707" indent="-97334" algn="l" defTabSz="514350" rtl="0" eaLnBrk="1" latinLnBrk="0" hangingPunct="1">
        <a:lnSpc>
          <a:spcPct val="100000"/>
        </a:lnSpc>
        <a:spcBef>
          <a:spcPts val="0"/>
        </a:spcBef>
        <a:spcAft>
          <a:spcPts val="169"/>
        </a:spcAft>
        <a:buClr>
          <a:schemeClr val="accent2"/>
        </a:buClr>
        <a:buSzPct val="112000"/>
        <a:buFont typeface="Arial" panose="020B0604020202020204" pitchFamily="34" charset="0"/>
        <a:buChar char="◦"/>
        <a:defRPr sz="900" b="0" i="0" kern="1200">
          <a:solidFill>
            <a:schemeClr val="bg1"/>
          </a:solidFill>
          <a:latin typeface="Gotham HTF Book" pitchFamily="2" charset="77"/>
          <a:ea typeface="+mn-ea"/>
          <a:cs typeface="Arial" pitchFamily="34" charset="0"/>
        </a:defRPr>
      </a:lvl3pPr>
      <a:lvl4pPr marL="351830" indent="-91976" algn="l" defTabSz="514350" rtl="0" eaLnBrk="1" latinLnBrk="0" hangingPunct="1">
        <a:lnSpc>
          <a:spcPct val="100000"/>
        </a:lnSpc>
        <a:spcBef>
          <a:spcPts val="0"/>
        </a:spcBef>
        <a:spcAft>
          <a:spcPts val="169"/>
        </a:spcAft>
        <a:buClr>
          <a:schemeClr val="accent2"/>
        </a:buClr>
        <a:buFont typeface="Arial" pitchFamily="34" charset="0"/>
        <a:buChar char="•"/>
        <a:defRPr sz="788" b="0" i="0" kern="1200">
          <a:solidFill>
            <a:schemeClr val="bg1"/>
          </a:solidFill>
          <a:latin typeface="Gotham HTF Book" pitchFamily="2" charset="77"/>
          <a:ea typeface="+mn-ea"/>
          <a:cs typeface="Arial" pitchFamily="34" charset="0"/>
        </a:defRPr>
      </a:lvl4pPr>
      <a:lvl5pPr marL="482203" indent="-98227" algn="l" defTabSz="514350" rtl="0" eaLnBrk="1" latinLnBrk="0" hangingPunct="1">
        <a:lnSpc>
          <a:spcPct val="100000"/>
        </a:lnSpc>
        <a:spcBef>
          <a:spcPts val="0"/>
        </a:spcBef>
        <a:spcAft>
          <a:spcPts val="169"/>
        </a:spcAft>
        <a:buClr>
          <a:schemeClr val="accent2"/>
        </a:buClr>
        <a:buFont typeface="Arial" pitchFamily="34" charset="0"/>
        <a:buChar char="-"/>
        <a:defRPr sz="675" b="0" i="0" kern="1200">
          <a:solidFill>
            <a:schemeClr val="bg1"/>
          </a:solidFill>
          <a:latin typeface="Gotham HTF Book" pitchFamily="2" charset="77"/>
          <a:ea typeface="+mn-ea"/>
          <a:cs typeface="Arial" pitchFamily="34" charset="0"/>
        </a:defRPr>
      </a:lvl5pPr>
      <a:lvl6pPr marL="141446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userDrawn="1">
          <p15:clr>
            <a:srgbClr val="F26B43"/>
          </p15:clr>
        </p15:guide>
        <p15:guide id="3" pos="4320" userDrawn="1">
          <p15:clr>
            <a:srgbClr val="F26B43"/>
          </p15:clr>
        </p15:guide>
        <p15:guide id="4" pos="476" userDrawn="1">
          <p15:clr>
            <a:srgbClr val="F26B43"/>
          </p15:clr>
        </p15:guide>
        <p15:guide id="5" pos="961" userDrawn="1">
          <p15:clr>
            <a:srgbClr val="F26B43"/>
          </p15:clr>
        </p15:guide>
        <p15:guide id="6" pos="1446" userDrawn="1">
          <p15:clr>
            <a:srgbClr val="F26B43"/>
          </p15:clr>
        </p15:guide>
        <p15:guide id="7" pos="1918" userDrawn="1">
          <p15:clr>
            <a:srgbClr val="F26B43"/>
          </p15:clr>
        </p15:guide>
        <p15:guide id="8" pos="2415" userDrawn="1">
          <p15:clr>
            <a:srgbClr val="F26B43"/>
          </p15:clr>
        </p15:guide>
        <p15:guide id="9" pos="2874" userDrawn="1">
          <p15:clr>
            <a:srgbClr val="F26B43"/>
          </p15:clr>
        </p15:guide>
        <p15:guide id="10" pos="3359" userDrawn="1">
          <p15:clr>
            <a:srgbClr val="F26B43"/>
          </p15:clr>
        </p15:guide>
        <p15:guide id="11" pos="3844" userDrawn="1">
          <p15:clr>
            <a:srgbClr val="F26B43"/>
          </p15:clr>
        </p15:guide>
        <p15:guide id="12" orient="horz" pos="1373" userDrawn="1">
          <p15:clr>
            <a:srgbClr val="F26B43"/>
          </p15:clr>
        </p15:guide>
        <p15:guide id="13" orient="horz" pos="2759" userDrawn="1">
          <p15:clr>
            <a:srgbClr val="F26B43"/>
          </p15:clr>
        </p15:guide>
        <p15:guide id="14" orient="horz" pos="4135" userDrawn="1">
          <p15:clr>
            <a:srgbClr val="F26B43"/>
          </p15:clr>
        </p15:guide>
        <p15:guide id="15" orient="horz" pos="5510" userDrawn="1">
          <p15:clr>
            <a:srgbClr val="F26B43"/>
          </p15:clr>
        </p15:guide>
        <p15:guide id="16" orient="horz" pos="6894" userDrawn="1">
          <p15:clr>
            <a:srgbClr val="F26B43"/>
          </p15:clr>
        </p15:guide>
        <p15:guide id="17" orient="horz" userDrawn="1">
          <p15:clr>
            <a:srgbClr val="F26B43"/>
          </p15:clr>
        </p15:guide>
        <p15:guide id="18" orient="horz" pos="651" userDrawn="1">
          <p15:clr>
            <a:srgbClr val="F26B43"/>
          </p15:clr>
        </p15:guide>
        <p15:guide id="19" pos="187" userDrawn="1">
          <p15:clr>
            <a:srgbClr val="F26B43"/>
          </p15:clr>
        </p15:guide>
        <p15:guide id="20" pos="4133" userDrawn="1">
          <p15:clr>
            <a:srgbClr val="F26B43"/>
          </p15:clr>
        </p15:guide>
        <p15:guide id="21" orient="horz" pos="6515" userDrawn="1">
          <p15:clr>
            <a:srgbClr val="F26B43"/>
          </p15:clr>
        </p15:guide>
        <p15:guide id="22" orient="horz" pos="35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svg"/><Relationship Id="rId18" Type="http://schemas.openxmlformats.org/officeDocument/2006/relationships/image" Target="../media/image15.png"/><Relationship Id="rId26" Type="http://schemas.microsoft.com/office/2007/relationships/hdphoto" Target="../media/hdphoto3.wdp"/><Relationship Id="rId3" Type="http://schemas.microsoft.com/office/2007/relationships/hdphoto" Target="../media/hdphoto1.wdp"/><Relationship Id="rId21" Type="http://schemas.openxmlformats.org/officeDocument/2006/relationships/image" Target="../media/image18.svg"/><Relationship Id="rId7" Type="http://schemas.openxmlformats.org/officeDocument/2006/relationships/image" Target="../media/image4.svg"/><Relationship Id="rId12" Type="http://schemas.openxmlformats.org/officeDocument/2006/relationships/image" Target="../media/image9.png"/><Relationship Id="rId17" Type="http://schemas.openxmlformats.org/officeDocument/2006/relationships/image" Target="../media/image14.svg"/><Relationship Id="rId25" Type="http://schemas.openxmlformats.org/officeDocument/2006/relationships/image" Target="../media/image22.pn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8.svg"/><Relationship Id="rId24" Type="http://schemas.openxmlformats.org/officeDocument/2006/relationships/image" Target="../media/image21.svg"/><Relationship Id="rId5" Type="http://schemas.microsoft.com/office/2007/relationships/hdphoto" Target="../media/hdphoto2.wdp"/><Relationship Id="rId15" Type="http://schemas.openxmlformats.org/officeDocument/2006/relationships/image" Target="../media/image12.svg"/><Relationship Id="rId23" Type="http://schemas.openxmlformats.org/officeDocument/2006/relationships/image" Target="../media/image20.png"/><Relationship Id="rId10" Type="http://schemas.openxmlformats.org/officeDocument/2006/relationships/image" Target="../media/image7.png"/><Relationship Id="rId19" Type="http://schemas.openxmlformats.org/officeDocument/2006/relationships/image" Target="../media/image16.svg"/><Relationship Id="rId4" Type="http://schemas.openxmlformats.org/officeDocument/2006/relationships/image" Target="../media/image2.png"/><Relationship Id="rId9" Type="http://schemas.openxmlformats.org/officeDocument/2006/relationships/image" Target="../media/image6.svg"/><Relationship Id="rId14" Type="http://schemas.openxmlformats.org/officeDocument/2006/relationships/image" Target="../media/image11.png"/><Relationship Id="rId22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Rectangle 202">
            <a:extLst>
              <a:ext uri="{FF2B5EF4-FFF2-40B4-BE49-F238E27FC236}">
                <a16:creationId xmlns:a16="http://schemas.microsoft.com/office/drawing/2014/main" id="{752CCF43-AF50-DC40-804F-E4CB9BC19A7C}"/>
              </a:ext>
            </a:extLst>
          </p:cNvPr>
          <p:cNvSpPr/>
          <p:nvPr/>
        </p:nvSpPr>
        <p:spPr>
          <a:xfrm>
            <a:off x="0" y="8492586"/>
            <a:ext cx="6858000" cy="190014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300"/>
              </a:spcAft>
            </a:pPr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2431E8F4-279B-4A43-BEBF-DCAE18C3D826}"/>
              </a:ext>
            </a:extLst>
          </p:cNvPr>
          <p:cNvGrpSpPr/>
          <p:nvPr/>
        </p:nvGrpSpPr>
        <p:grpSpPr>
          <a:xfrm>
            <a:off x="276270" y="8630246"/>
            <a:ext cx="3136739" cy="1606008"/>
            <a:chOff x="2110170" y="8821767"/>
            <a:chExt cx="1966918" cy="1731613"/>
          </a:xfrm>
          <a:solidFill>
            <a:srgbClr val="C00000"/>
          </a:solidFill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14D26446-3D4B-ED48-ADB6-996B60378FD9}"/>
                </a:ext>
              </a:extLst>
            </p:cNvPr>
            <p:cNvSpPr/>
            <p:nvPr/>
          </p:nvSpPr>
          <p:spPr>
            <a:xfrm>
              <a:off x="2110170" y="8821767"/>
              <a:ext cx="1966918" cy="307777"/>
            </a:xfrm>
            <a:prstGeom prst="rect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300"/>
                </a:spcAft>
              </a:pPr>
              <a:r>
                <a:rPr lang="ar-SA" sz="1100" spc="-10" dirty="0">
                  <a:solidFill>
                    <a:schemeClr val="bg1"/>
                  </a:solidFill>
                  <a:latin typeface="Gotham HTF Book" pitchFamily="2" charset="77"/>
                </a:rPr>
                <a:t>عمليات الإنقاذ الداخلي والخارجي</a:t>
              </a:r>
              <a:endParaRPr lang="en-US" sz="1100" spc="-10" dirty="0">
                <a:solidFill>
                  <a:schemeClr val="bg1"/>
                </a:solidFill>
                <a:latin typeface="Gotham HTF Book" pitchFamily="2" charset="77"/>
              </a:endParaRPr>
            </a:p>
          </p:txBody>
        </p:sp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86A5C3C9-5EB0-A84B-831D-226503E6E41A}"/>
                </a:ext>
              </a:extLst>
            </p:cNvPr>
            <p:cNvSpPr/>
            <p:nvPr/>
          </p:nvSpPr>
          <p:spPr>
            <a:xfrm>
              <a:off x="2110170" y="9177726"/>
              <a:ext cx="1966918" cy="307777"/>
            </a:xfrm>
            <a:prstGeom prst="rect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300"/>
                </a:spcAft>
              </a:pPr>
              <a:r>
                <a:rPr lang="ar-SA" sz="1100" spc="-10" dirty="0">
                  <a:solidFill>
                    <a:schemeClr val="bg1"/>
                  </a:solidFill>
                  <a:latin typeface="Gotham HTF Book" pitchFamily="2" charset="77"/>
                </a:rPr>
                <a:t>التضخم</a:t>
              </a:r>
              <a:endParaRPr lang="en-US" sz="1100" spc="-10" dirty="0">
                <a:solidFill>
                  <a:schemeClr val="bg1"/>
                </a:solidFill>
                <a:latin typeface="Gotham HTF Book" pitchFamily="2" charset="77"/>
              </a:endParaRPr>
            </a:p>
          </p:txBody>
        </p:sp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id="{A6588653-E859-864F-AEB6-D0F5FEA6B7B2}"/>
                </a:ext>
              </a:extLst>
            </p:cNvPr>
            <p:cNvSpPr/>
            <p:nvPr/>
          </p:nvSpPr>
          <p:spPr>
            <a:xfrm>
              <a:off x="2110170" y="9533685"/>
              <a:ext cx="1966918" cy="307777"/>
            </a:xfrm>
            <a:prstGeom prst="rect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300"/>
                </a:spcAft>
              </a:pPr>
              <a:r>
                <a:rPr lang="ar-SA" sz="1100" spc="-10" dirty="0">
                  <a:solidFill>
                    <a:schemeClr val="bg1"/>
                  </a:solidFill>
                  <a:latin typeface="Gotham HTF Book" pitchFamily="2" charset="77"/>
                </a:rPr>
                <a:t>مخاطر الطرف المقابل</a:t>
              </a:r>
              <a:endParaRPr lang="en-US" sz="1100" spc="-10" dirty="0">
                <a:solidFill>
                  <a:schemeClr val="bg1"/>
                </a:solidFill>
                <a:latin typeface="Gotham HTF Book" pitchFamily="2" charset="77"/>
              </a:endParaRPr>
            </a:p>
          </p:txBody>
        </p: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93C3E572-49FD-C742-A9DB-62AB91F4922B}"/>
                </a:ext>
              </a:extLst>
            </p:cNvPr>
            <p:cNvSpPr/>
            <p:nvPr/>
          </p:nvSpPr>
          <p:spPr>
            <a:xfrm>
              <a:off x="2110170" y="9889644"/>
              <a:ext cx="1966918" cy="307777"/>
            </a:xfrm>
            <a:prstGeom prst="rect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300"/>
                </a:spcAft>
              </a:pPr>
              <a:r>
                <a:rPr lang="ar-SA" sz="1100" spc="-10" dirty="0">
                  <a:solidFill>
                    <a:schemeClr val="bg1"/>
                  </a:solidFill>
                  <a:latin typeface="Gotham HTF Book" pitchFamily="2" charset="77"/>
                </a:rPr>
                <a:t>مخاطر الائتمان</a:t>
              </a:r>
              <a:endParaRPr lang="en-US" sz="1100" spc="-10" dirty="0">
                <a:solidFill>
                  <a:schemeClr val="bg1"/>
                </a:solidFill>
                <a:latin typeface="Gotham HTF Book" pitchFamily="2" charset="77"/>
              </a:endParaRPr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68BDD021-CB7D-6A4B-A450-AD22C7BCC4C4}"/>
                </a:ext>
              </a:extLst>
            </p:cNvPr>
            <p:cNvSpPr/>
            <p:nvPr/>
          </p:nvSpPr>
          <p:spPr>
            <a:xfrm>
              <a:off x="2110170" y="10245603"/>
              <a:ext cx="1966918" cy="307777"/>
            </a:xfrm>
            <a:prstGeom prst="rect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300"/>
                </a:spcAft>
              </a:pPr>
              <a:r>
                <a:rPr lang="ar-SA" sz="1100" spc="-10" dirty="0">
                  <a:solidFill>
                    <a:schemeClr val="bg1"/>
                  </a:solidFill>
                  <a:latin typeface="Gotham HTF Book" pitchFamily="2" charset="77"/>
                </a:rPr>
                <a:t>مخاطر التخلف عن السداد</a:t>
              </a:r>
              <a:endParaRPr lang="en-US" sz="1100" spc="-10" dirty="0">
                <a:solidFill>
                  <a:schemeClr val="bg1"/>
                </a:solidFill>
                <a:latin typeface="Gotham HTF Book" pitchFamily="2" charset="77"/>
              </a:endParaRPr>
            </a:p>
          </p:txBody>
        </p:sp>
      </p:grp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45F425A8-92FB-7B46-ABCB-8B4C93042535}"/>
              </a:ext>
            </a:extLst>
          </p:cNvPr>
          <p:cNvGrpSpPr/>
          <p:nvPr/>
        </p:nvGrpSpPr>
        <p:grpSpPr>
          <a:xfrm>
            <a:off x="3459338" y="8630246"/>
            <a:ext cx="3122392" cy="1606008"/>
            <a:chOff x="2110170" y="8821767"/>
            <a:chExt cx="1966918" cy="1731613"/>
          </a:xfrm>
          <a:solidFill>
            <a:srgbClr val="C00000"/>
          </a:solidFill>
        </p:grpSpPr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3D9162FC-6941-C045-9CAE-B09EA630E0A2}"/>
                </a:ext>
              </a:extLst>
            </p:cNvPr>
            <p:cNvSpPr/>
            <p:nvPr/>
          </p:nvSpPr>
          <p:spPr>
            <a:xfrm>
              <a:off x="2110170" y="8821767"/>
              <a:ext cx="1966918" cy="307777"/>
            </a:xfrm>
            <a:prstGeom prst="rect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>
                <a:spcAft>
                  <a:spcPts val="300"/>
                </a:spcAft>
              </a:pPr>
              <a:r>
                <a:rPr lang="ar-SA" sz="1100" spc="-10" dirty="0">
                  <a:solidFill>
                    <a:schemeClr val="bg1"/>
                  </a:solidFill>
                  <a:latin typeface="Gotham HTF Book" pitchFamily="2" charset="77"/>
                </a:rPr>
                <a:t>مخاطر المُصدر</a:t>
              </a:r>
              <a:endParaRPr lang="en-US" sz="1100" spc="-10" dirty="0">
                <a:solidFill>
                  <a:schemeClr val="bg1"/>
                </a:solidFill>
                <a:latin typeface="Gotham HTF Book" pitchFamily="2" charset="77"/>
              </a:endParaRPr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3086E83D-0BE4-D74F-930A-6F969C97EB4A}"/>
                </a:ext>
              </a:extLst>
            </p:cNvPr>
            <p:cNvSpPr/>
            <p:nvPr/>
          </p:nvSpPr>
          <p:spPr>
            <a:xfrm>
              <a:off x="2110170" y="9177726"/>
              <a:ext cx="1966918" cy="307777"/>
            </a:xfrm>
            <a:prstGeom prst="rect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>
                <a:spcAft>
                  <a:spcPts val="300"/>
                </a:spcAft>
              </a:pPr>
              <a:r>
                <a:rPr lang="ar-SA" sz="1100" spc="-10" dirty="0">
                  <a:solidFill>
                    <a:schemeClr val="bg1"/>
                  </a:solidFill>
                  <a:latin typeface="Gotham HTF Book" pitchFamily="2" charset="77"/>
                </a:rPr>
                <a:t>مخاطر سعر الصرف</a:t>
              </a:r>
              <a:endParaRPr lang="en-US" sz="1100" spc="-10" dirty="0">
                <a:solidFill>
                  <a:schemeClr val="bg1"/>
                </a:solidFill>
                <a:latin typeface="Gotham HTF Book" pitchFamily="2" charset="77"/>
              </a:endParaRPr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6B60AFBF-644D-C74C-8DE9-913BFC47021C}"/>
                </a:ext>
              </a:extLst>
            </p:cNvPr>
            <p:cNvSpPr/>
            <p:nvPr/>
          </p:nvSpPr>
          <p:spPr>
            <a:xfrm>
              <a:off x="2110170" y="9533685"/>
              <a:ext cx="1966918" cy="307777"/>
            </a:xfrm>
            <a:prstGeom prst="rect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>
                <a:spcAft>
                  <a:spcPts val="300"/>
                </a:spcAft>
              </a:pPr>
              <a:r>
                <a:rPr lang="ar-SA" sz="1100" spc="-10" dirty="0">
                  <a:solidFill>
                    <a:schemeClr val="bg1"/>
                  </a:solidFill>
                  <a:latin typeface="Gotham HTF Book" pitchFamily="2" charset="77"/>
                </a:rPr>
                <a:t>فائدة سلبية</a:t>
              </a:r>
              <a:endParaRPr lang="en-US" sz="1100" spc="-10" dirty="0">
                <a:solidFill>
                  <a:schemeClr val="bg1"/>
                </a:solidFill>
                <a:latin typeface="Gotham HTF Book" pitchFamily="2" charset="77"/>
              </a:endParaRPr>
            </a:p>
          </p:txBody>
        </p:sp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196E31A2-E1A0-3B46-B6EE-60117F72F662}"/>
                </a:ext>
              </a:extLst>
            </p:cNvPr>
            <p:cNvSpPr/>
            <p:nvPr/>
          </p:nvSpPr>
          <p:spPr>
            <a:xfrm>
              <a:off x="2110170" y="9889644"/>
              <a:ext cx="1966918" cy="307777"/>
            </a:xfrm>
            <a:prstGeom prst="rect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>
                <a:spcAft>
                  <a:spcPts val="300"/>
                </a:spcAft>
              </a:pPr>
              <a:r>
                <a:rPr lang="ar-SA" sz="1100" spc="-10" dirty="0">
                  <a:solidFill>
                    <a:schemeClr val="bg1"/>
                  </a:solidFill>
                  <a:latin typeface="Gotham HTF Book" pitchFamily="2" charset="77"/>
                </a:rPr>
                <a:t>اضمحلال حقوق الملكية</a:t>
              </a:r>
              <a:endParaRPr lang="en-US" sz="1100" spc="-10" dirty="0">
                <a:solidFill>
                  <a:schemeClr val="bg1"/>
                </a:solidFill>
                <a:latin typeface="Gotham HTF Book" pitchFamily="2" charset="77"/>
              </a:endParaRPr>
            </a:p>
          </p:txBody>
        </p:sp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3F244414-DD52-F442-9C22-100765F2BD1F}"/>
                </a:ext>
              </a:extLst>
            </p:cNvPr>
            <p:cNvSpPr/>
            <p:nvPr/>
          </p:nvSpPr>
          <p:spPr>
            <a:xfrm>
              <a:off x="2110170" y="10245603"/>
              <a:ext cx="1966918" cy="307777"/>
            </a:xfrm>
            <a:prstGeom prst="rect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>
                <a:spcAft>
                  <a:spcPts val="300"/>
                </a:spcAft>
              </a:pPr>
              <a:r>
                <a:rPr lang="ar-SA" sz="1100" spc="-10" dirty="0">
                  <a:solidFill>
                    <a:schemeClr val="bg1"/>
                  </a:solidFill>
                  <a:latin typeface="Gotham HTF Book" pitchFamily="2" charset="77"/>
                </a:rPr>
                <a:t>المصادرة</a:t>
              </a:r>
              <a:endParaRPr lang="en-US" sz="1100" spc="-10" dirty="0">
                <a:solidFill>
                  <a:schemeClr val="bg1"/>
                </a:solidFill>
                <a:latin typeface="Gotham HTF Book" pitchFamily="2" charset="77"/>
              </a:endParaRPr>
            </a:p>
          </p:txBody>
        </p:sp>
      </p:grpSp>
      <p:sp>
        <p:nvSpPr>
          <p:cNvPr id="202" name="Rectangle 201">
            <a:extLst>
              <a:ext uri="{FF2B5EF4-FFF2-40B4-BE49-F238E27FC236}">
                <a16:creationId xmlns:a16="http://schemas.microsoft.com/office/drawing/2014/main" id="{56504BAE-2220-B14D-90A4-81E355F2F207}"/>
              </a:ext>
            </a:extLst>
          </p:cNvPr>
          <p:cNvSpPr/>
          <p:nvPr/>
        </p:nvSpPr>
        <p:spPr>
          <a:xfrm>
            <a:off x="0" y="10377602"/>
            <a:ext cx="6858000" cy="574827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300"/>
              </a:spcAft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41F869A-BF6E-B242-9BD9-26F1952DA973}"/>
              </a:ext>
            </a:extLst>
          </p:cNvPr>
          <p:cNvSpPr/>
          <p:nvPr/>
        </p:nvSpPr>
        <p:spPr>
          <a:xfrm>
            <a:off x="0" y="-4983"/>
            <a:ext cx="6858000" cy="2398582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300"/>
              </a:spcAft>
            </a:pP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13" name="Picture 12" descr="A picture containing text&#10;&#10;Description automatically generated">
            <a:extLst>
              <a:ext uri="{FF2B5EF4-FFF2-40B4-BE49-F238E27FC236}">
                <a16:creationId xmlns:a16="http://schemas.microsoft.com/office/drawing/2014/main" id="{BFA12120-8CAE-DF4B-A634-9F58C57089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7083" b="45949"/>
          <a:stretch/>
        </p:blipFill>
        <p:spPr>
          <a:xfrm flipH="1">
            <a:off x="0" y="1057"/>
            <a:ext cx="6858000" cy="1448556"/>
          </a:xfrm>
          <a:prstGeom prst="rect">
            <a:avLst/>
          </a:prstGeom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604810FD-D8CD-6943-9BD9-ED86C1C47EF4}"/>
              </a:ext>
            </a:extLst>
          </p:cNvPr>
          <p:cNvSpPr/>
          <p:nvPr/>
        </p:nvSpPr>
        <p:spPr>
          <a:xfrm>
            <a:off x="0" y="2396618"/>
            <a:ext cx="6858000" cy="99679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300"/>
              </a:spcAft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174055-76E9-8B4A-88A7-30281C635755}"/>
              </a:ext>
            </a:extLst>
          </p:cNvPr>
          <p:cNvSpPr/>
          <p:nvPr/>
        </p:nvSpPr>
        <p:spPr>
          <a:xfrm>
            <a:off x="3689326" y="1295640"/>
            <a:ext cx="2443298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0" b="1" dirty="0">
                <a:solidFill>
                  <a:schemeClr val="accent2"/>
                </a:solidFill>
                <a:latin typeface="Gotham HTF Black" pitchFamily="2" charset="77"/>
                <a:cs typeface="Arial" pitchFamily="34" charset="0"/>
              </a:rPr>
              <a:t>EPIC?</a:t>
            </a:r>
            <a:endParaRPr lang="en-US" sz="3200" b="1" dirty="0">
              <a:solidFill>
                <a:schemeClr val="accent2"/>
              </a:solidFill>
              <a:latin typeface="Gotham HTF Black" pitchFamily="2" charset="77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940FA44-271E-6646-8D4C-5F8ADADA72AA}"/>
              </a:ext>
            </a:extLst>
          </p:cNvPr>
          <p:cNvSpPr txBox="1"/>
          <p:nvPr/>
        </p:nvSpPr>
        <p:spPr bwMode="auto">
          <a:xfrm>
            <a:off x="433244" y="2511618"/>
            <a:ext cx="6127895" cy="1043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algn="ctr" rtl="1"/>
            <a:r>
              <a:rPr lang="en-US" sz="2000" b="1" dirty="0">
                <a:solidFill>
                  <a:schemeClr val="accent2"/>
                </a:solidFill>
                <a:latin typeface="Gotham HTF Black" pitchFamily="2" charset="77"/>
                <a:cs typeface="Arial" pitchFamily="34" charset="0"/>
              </a:rPr>
              <a:t>EPIC </a:t>
            </a:r>
            <a:r>
              <a:rPr lang="ar-SA" sz="2000" b="1" dirty="0">
                <a:solidFill>
                  <a:schemeClr val="accent2"/>
                </a:solidFill>
                <a:latin typeface="Gotham HTF Black" pitchFamily="2" charset="77"/>
                <a:cs typeface="Arial" pitchFamily="34" charset="0"/>
              </a:rPr>
              <a:t> هو أكثر الأموال المثالية التي تم انشاؤها على الاطلاق</a:t>
            </a:r>
            <a:endParaRPr lang="en-BE" sz="2000" b="1" dirty="0">
              <a:solidFill>
                <a:schemeClr val="accent2"/>
              </a:solidFill>
              <a:latin typeface="Gotham HTF Black" pitchFamily="2" charset="77"/>
              <a:cs typeface="Arial" pitchFamily="34" charset="0"/>
            </a:endParaRPr>
          </a:p>
          <a:p>
            <a:pPr algn="ctr">
              <a:lnSpc>
                <a:spcPct val="85000"/>
              </a:lnSpc>
              <a:spcAft>
                <a:spcPts val="300"/>
              </a:spcAft>
            </a:pPr>
            <a:endParaRPr lang="en-BE" dirty="0"/>
          </a:p>
          <a:p>
            <a:pPr algn="ctr">
              <a:lnSpc>
                <a:spcPct val="85000"/>
              </a:lnSpc>
              <a:spcAft>
                <a:spcPts val="300"/>
              </a:spcAft>
            </a:pPr>
            <a:r>
              <a:rPr lang="en-US" sz="2800" b="1" dirty="0">
                <a:solidFill>
                  <a:schemeClr val="accent2"/>
                </a:solidFill>
                <a:latin typeface="Gotham HTF Black" pitchFamily="2" charset="77"/>
              </a:rPr>
              <a:t> </a:t>
            </a:r>
            <a:endParaRPr lang="en-US" sz="2800" b="1" dirty="0">
              <a:solidFill>
                <a:srgbClr val="FF0000"/>
              </a:solidFill>
              <a:latin typeface="Gotham HTF Black" pitchFamily="2" charset="77"/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C8402BBD-CA47-4AD3-B827-A50C13F29796}"/>
              </a:ext>
            </a:extLst>
          </p:cNvPr>
          <p:cNvSpPr/>
          <p:nvPr/>
        </p:nvSpPr>
        <p:spPr>
          <a:xfrm>
            <a:off x="444690" y="10534081"/>
            <a:ext cx="550104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sz="1200" dirty="0">
                <a:solidFill>
                  <a:schemeClr val="bg1">
                    <a:lumMod val="95000"/>
                  </a:schemeClr>
                </a:solidFill>
                <a:latin typeface="Gotham HTF Book" pitchFamily="2" charset="77"/>
                <a:cs typeface="Arial" pitchFamily="34" charset="0"/>
              </a:rPr>
              <a:t>*</a:t>
            </a:r>
            <a:r>
              <a:rPr lang="ar-SA" sz="1200" dirty="0">
                <a:solidFill>
                  <a:schemeClr val="bg1">
                    <a:lumMod val="95000"/>
                  </a:schemeClr>
                </a:solidFill>
                <a:latin typeface="Gotham HTF Book" pitchFamily="2" charset="77"/>
                <a:cs typeface="Arial" pitchFamily="34" charset="0"/>
              </a:rPr>
              <a:t> للتعرف على المزيد من التفاصيل يرجى </a:t>
            </a:r>
            <a:r>
              <a:rPr lang="ar-SA" sz="1200">
                <a:solidFill>
                  <a:schemeClr val="bg1">
                    <a:lumMod val="95000"/>
                  </a:schemeClr>
                </a:solidFill>
                <a:latin typeface="Gotham HTF Book" pitchFamily="2" charset="77"/>
                <a:cs typeface="Arial" pitchFamily="34" charset="0"/>
              </a:rPr>
              <a:t>زيارة موقع</a:t>
            </a:r>
            <a:r>
              <a:rPr lang="en-GB" sz="1200">
                <a:solidFill>
                  <a:schemeClr val="bg1">
                    <a:lumMod val="95000"/>
                  </a:schemeClr>
                </a:solidFill>
                <a:latin typeface="Gotham HTF Book" pitchFamily="2" charset="77"/>
                <a:cs typeface="Arial" pitchFamily="34" charset="0"/>
              </a:rPr>
              <a:t>freemanuniversity</a:t>
            </a:r>
            <a:r>
              <a:rPr lang="en-GB" sz="1200" dirty="0" err="1">
                <a:solidFill>
                  <a:schemeClr val="bg1">
                    <a:lumMod val="95000"/>
                  </a:schemeClr>
                </a:solidFill>
                <a:latin typeface="Gotham HTF Book" pitchFamily="2" charset="77"/>
                <a:cs typeface="Arial" pitchFamily="34" charset="0"/>
              </a:rPr>
              <a:t>.org</a:t>
            </a:r>
            <a:endParaRPr lang="en-GB" sz="1200" dirty="0">
              <a:solidFill>
                <a:schemeClr val="bg1">
                  <a:lumMod val="95000"/>
                </a:schemeClr>
              </a:solidFill>
              <a:latin typeface="Gotham HTF Book" pitchFamily="2" charset="77"/>
              <a:cs typeface="Arial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87F0EC-95E4-874E-87E2-BC1FABE66E99}"/>
              </a:ext>
            </a:extLst>
          </p:cNvPr>
          <p:cNvSpPr/>
          <p:nvPr/>
        </p:nvSpPr>
        <p:spPr>
          <a:xfrm>
            <a:off x="276270" y="396549"/>
            <a:ext cx="14382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SA" sz="2800" b="1" dirty="0">
                <a:solidFill>
                  <a:schemeClr val="bg1"/>
                </a:solidFill>
                <a:latin typeface="Gotham HTF Black" pitchFamily="2" charset="77"/>
                <a:cs typeface="Arial" pitchFamily="34" charset="0"/>
              </a:rPr>
              <a:t>ما في قيمة</a:t>
            </a:r>
            <a:endParaRPr lang="en-US" sz="2800" b="1" dirty="0">
              <a:solidFill>
                <a:schemeClr val="bg1"/>
              </a:solidFill>
              <a:latin typeface="Gotham HTF Black" pitchFamily="2" charset="77"/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EE502A-C656-C548-B8D6-39550CE1A0E9}"/>
              </a:ext>
            </a:extLst>
          </p:cNvPr>
          <p:cNvSpPr txBox="1"/>
          <p:nvPr/>
        </p:nvSpPr>
        <p:spPr bwMode="auto">
          <a:xfrm>
            <a:off x="382152" y="3552863"/>
            <a:ext cx="147187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 anchor="t" anchorCtr="0">
            <a:spAutoFit/>
          </a:bodyPr>
          <a:lstStyle/>
          <a:p>
            <a:pPr fontAlgn="b">
              <a:spcAft>
                <a:spcPts val="300"/>
              </a:spcAft>
            </a:pPr>
            <a:r>
              <a:rPr lang="ar-SA" sz="1400" b="1" dirty="0">
                <a:solidFill>
                  <a:schemeClr val="accent2"/>
                </a:solidFill>
                <a:latin typeface="Gotham HTF Black" pitchFamily="2" charset="77"/>
              </a:rPr>
              <a:t>الخصائص الكلاسيكية:</a:t>
            </a:r>
            <a:endParaRPr lang="en-US" sz="1400" b="1" dirty="0">
              <a:solidFill>
                <a:schemeClr val="accent2"/>
              </a:solidFill>
              <a:latin typeface="Gotham HTF Black" pitchFamily="2" charset="77"/>
              <a:cs typeface="Arial" pitchFamily="34" charset="0"/>
            </a:endParaRPr>
          </a:p>
        </p:txBody>
      </p:sp>
      <p:pic>
        <p:nvPicPr>
          <p:cNvPr id="182" name="Picture 181" descr="A picture containing text&#10;&#10;Description automatically generated">
            <a:extLst>
              <a:ext uri="{FF2B5EF4-FFF2-40B4-BE49-F238E27FC236}">
                <a16:creationId xmlns:a16="http://schemas.microsoft.com/office/drawing/2014/main" id="{96B71DC4-06E6-E24A-97D1-429BAC60368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435" t="66149" b="-1909"/>
          <a:stretch/>
        </p:blipFill>
        <p:spPr>
          <a:xfrm flipH="1">
            <a:off x="0" y="1464607"/>
            <a:ext cx="3673470" cy="1102871"/>
          </a:xfrm>
          <a:prstGeom prst="rect">
            <a:avLst/>
          </a:prstGeom>
        </p:spPr>
      </p:pic>
      <p:graphicFrame>
        <p:nvGraphicFramePr>
          <p:cNvPr id="15" name="Table 16">
            <a:extLst>
              <a:ext uri="{FF2B5EF4-FFF2-40B4-BE49-F238E27FC236}">
                <a16:creationId xmlns:a16="http://schemas.microsoft.com/office/drawing/2014/main" id="{FA00AF6F-F4A7-6440-9F3A-4C75E37FEA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6013674"/>
              </p:ext>
            </p:extLst>
          </p:nvPr>
        </p:nvGraphicFramePr>
        <p:xfrm>
          <a:off x="433242" y="3917103"/>
          <a:ext cx="5994891" cy="172066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06652">
                  <a:extLst>
                    <a:ext uri="{9D8B030D-6E8A-4147-A177-3AD203B41FA5}">
                      <a16:colId xmlns:a16="http://schemas.microsoft.com/office/drawing/2014/main" val="3829860518"/>
                    </a:ext>
                  </a:extLst>
                </a:gridCol>
                <a:gridCol w="4488239">
                  <a:extLst>
                    <a:ext uri="{9D8B030D-6E8A-4147-A177-3AD203B41FA5}">
                      <a16:colId xmlns:a16="http://schemas.microsoft.com/office/drawing/2014/main" val="844016502"/>
                    </a:ext>
                  </a:extLst>
                </a:gridCol>
              </a:tblGrid>
              <a:tr h="239762">
                <a:tc>
                  <a:txBody>
                    <a:bodyPr/>
                    <a:lstStyle/>
                    <a:p>
                      <a:pPr algn="r"/>
                      <a:r>
                        <a:rPr lang="ar-SA" b="1" i="0" dirty="0">
                          <a:latin typeface="Gotham HTF Black" pitchFamily="2" charset="77"/>
                        </a:rPr>
                        <a:t>الندرة</a:t>
                      </a:r>
                      <a:endParaRPr lang="en-US" b="1" i="0" dirty="0">
                        <a:latin typeface="Gotham HTF Black" pitchFamily="2" charset="7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i="0" dirty="0">
                          <a:latin typeface="Gotham HTF Book" pitchFamily="2" charset="77"/>
                        </a:rPr>
                        <a:t>21M </a:t>
                      </a:r>
                      <a:r>
                        <a:rPr lang="ar-SA" b="0" i="0" dirty="0">
                          <a:latin typeface="Gotham HTF Book" pitchFamily="2" charset="77"/>
                        </a:rPr>
                        <a:t>طرح محدود</a:t>
                      </a:r>
                      <a:endParaRPr lang="en-US" b="0" i="0" dirty="0">
                        <a:latin typeface="Gotham HTF Book" pitchFamily="2" charset="7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5813768"/>
                  </a:ext>
                </a:extLst>
              </a:tr>
              <a:tr h="239762">
                <a:tc>
                  <a:txBody>
                    <a:bodyPr/>
                    <a:lstStyle/>
                    <a:p>
                      <a:pPr algn="r"/>
                      <a:r>
                        <a:rPr lang="ar-SA" b="1" i="0" dirty="0">
                          <a:latin typeface="Gotham HTF Black" pitchFamily="2" charset="77"/>
                        </a:rPr>
                        <a:t>قابلة للاستبدال</a:t>
                      </a:r>
                      <a:endParaRPr lang="en-US" b="1" i="0" dirty="0">
                        <a:latin typeface="Gotham HTF Black" pitchFamily="2" charset="7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ar-SA" b="0" i="0" dirty="0">
                          <a:latin typeface="Gotham HTF Book" pitchFamily="2" charset="77"/>
                        </a:rPr>
                        <a:t>كل الوحدات متماثلة</a:t>
                      </a:r>
                      <a:endParaRPr lang="en-US" b="0" i="0" dirty="0">
                        <a:latin typeface="Gotham HTF Book" pitchFamily="2" charset="7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2725170"/>
                  </a:ext>
                </a:extLst>
              </a:tr>
              <a:tr h="239762">
                <a:tc>
                  <a:txBody>
                    <a:bodyPr/>
                    <a:lstStyle/>
                    <a:p>
                      <a:pPr algn="r"/>
                      <a:r>
                        <a:rPr lang="ar-SA" b="1" i="0" dirty="0">
                          <a:latin typeface="Gotham HTF Black" pitchFamily="2" charset="77"/>
                        </a:rPr>
                        <a:t>متينة</a:t>
                      </a:r>
                      <a:endParaRPr lang="en-US" b="1" i="0" dirty="0">
                        <a:latin typeface="Gotham HTF Black" pitchFamily="2" charset="7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ar-SA" b="0" i="0" dirty="0">
                          <a:latin typeface="Gotham HTF Book" pitchFamily="2" charset="77"/>
                        </a:rPr>
                        <a:t>سلسلة أبدية</a:t>
                      </a:r>
                      <a:endParaRPr lang="en-US" b="0" i="0" dirty="0">
                        <a:latin typeface="Gotham HTF Book" pitchFamily="2" charset="7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4182985"/>
                  </a:ext>
                </a:extLst>
              </a:tr>
              <a:tr h="239762">
                <a:tc>
                  <a:txBody>
                    <a:bodyPr/>
                    <a:lstStyle/>
                    <a:p>
                      <a:pPr algn="r"/>
                      <a:r>
                        <a:rPr lang="ar-SA" b="1" i="0" dirty="0">
                          <a:latin typeface="Gotham HTF Black" pitchFamily="2" charset="77"/>
                        </a:rPr>
                        <a:t>إمكانية التمييز</a:t>
                      </a:r>
                      <a:endParaRPr lang="en-US" b="1" i="0" dirty="0">
                        <a:latin typeface="Gotham HTF Black" pitchFamily="2" charset="7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ar-SA" b="0" i="0" dirty="0">
                          <a:latin typeface="Gotham HTF Book" pitchFamily="2" charset="77"/>
                        </a:rPr>
                        <a:t>التزوير مستحيل</a:t>
                      </a:r>
                      <a:endParaRPr lang="en-US" b="0" i="0" dirty="0">
                        <a:latin typeface="Gotham HTF Book" pitchFamily="2" charset="7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2321173"/>
                  </a:ext>
                </a:extLst>
              </a:tr>
              <a:tr h="239762">
                <a:tc>
                  <a:txBody>
                    <a:bodyPr/>
                    <a:lstStyle/>
                    <a:p>
                      <a:pPr algn="r"/>
                      <a:r>
                        <a:rPr lang="ar-SA" b="1" i="0" dirty="0">
                          <a:latin typeface="Gotham HTF Black" pitchFamily="2" charset="77"/>
                        </a:rPr>
                        <a:t>متنقل</a:t>
                      </a:r>
                      <a:endParaRPr lang="en-US" b="1" i="0" dirty="0">
                        <a:latin typeface="Gotham HTF Black" pitchFamily="2" charset="7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ar-SA" b="0" i="0" dirty="0">
                          <a:latin typeface="Gotham HTF Book" pitchFamily="2" charset="77"/>
                        </a:rPr>
                        <a:t>متوفر في أي مكان طالما الانترنت متوفرة</a:t>
                      </a:r>
                      <a:endParaRPr lang="en-US" b="0" i="0" dirty="0">
                        <a:latin typeface="Gotham HTF Book" pitchFamily="2" charset="7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8622273"/>
                  </a:ext>
                </a:extLst>
              </a:tr>
              <a:tr h="239762">
                <a:tc>
                  <a:txBody>
                    <a:bodyPr/>
                    <a:lstStyle/>
                    <a:p>
                      <a:pPr algn="r"/>
                      <a:r>
                        <a:rPr lang="ar-SA" b="1" i="0" dirty="0">
                          <a:latin typeface="Gotham HTF Black" pitchFamily="2" charset="77"/>
                        </a:rPr>
                        <a:t>قابل للقسمة</a:t>
                      </a:r>
                      <a:endParaRPr lang="en-US" b="1" i="0" dirty="0">
                        <a:latin typeface="Gotham HTF Black" pitchFamily="2" charset="7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i="0" dirty="0">
                          <a:latin typeface="Gotham HTF Book" pitchFamily="2" charset="77"/>
                        </a:rPr>
                        <a:t>100 </a:t>
                      </a:r>
                      <a:r>
                        <a:rPr lang="ar-SA" b="0" i="0" dirty="0">
                          <a:latin typeface="Gotham HTF Book" pitchFamily="2" charset="77"/>
                        </a:rPr>
                        <a:t>مليون وحدة للعملة</a:t>
                      </a:r>
                      <a:endParaRPr lang="en-US" b="0" i="0" dirty="0">
                        <a:latin typeface="Gotham HTF Book" pitchFamily="2" charset="7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65097"/>
                  </a:ext>
                </a:extLst>
              </a:tr>
              <a:tr h="239762">
                <a:tc>
                  <a:txBody>
                    <a:bodyPr/>
                    <a:lstStyle/>
                    <a:p>
                      <a:pPr algn="r"/>
                      <a:r>
                        <a:rPr lang="ar-SA" b="1" i="0" dirty="0">
                          <a:latin typeface="Gotham HTF Black" pitchFamily="2" charset="77"/>
                        </a:rPr>
                        <a:t>تسويق</a:t>
                      </a:r>
                      <a:endParaRPr lang="en-US" b="1" i="0" dirty="0">
                        <a:latin typeface="Gotham HTF Black" pitchFamily="2" charset="7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ar-SA" b="0" i="0" dirty="0">
                          <a:latin typeface="Gotham HTF Book" pitchFamily="2" charset="77"/>
                        </a:rPr>
                        <a:t>استخدامه لشراء السلع او الخدمات</a:t>
                      </a:r>
                      <a:endParaRPr lang="en-US" b="0" i="0" dirty="0">
                        <a:latin typeface="Gotham HTF Book" pitchFamily="2" charset="7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6673484"/>
                  </a:ext>
                </a:extLst>
              </a:tr>
            </a:tbl>
          </a:graphicData>
        </a:graphic>
      </p:graphicFrame>
      <p:sp>
        <p:nvSpPr>
          <p:cNvPr id="183" name="TextBox 182">
            <a:extLst>
              <a:ext uri="{FF2B5EF4-FFF2-40B4-BE49-F238E27FC236}">
                <a16:creationId xmlns:a16="http://schemas.microsoft.com/office/drawing/2014/main" id="{E777B372-A25B-3443-A602-B0F8D58838FA}"/>
              </a:ext>
            </a:extLst>
          </p:cNvPr>
          <p:cNvSpPr txBox="1"/>
          <p:nvPr/>
        </p:nvSpPr>
        <p:spPr bwMode="auto">
          <a:xfrm>
            <a:off x="382153" y="5746255"/>
            <a:ext cx="17251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 anchor="t" anchorCtr="0">
            <a:spAutoFit/>
          </a:bodyPr>
          <a:lstStyle/>
          <a:p>
            <a:pPr fontAlgn="b">
              <a:spcAft>
                <a:spcPts val="300"/>
              </a:spcAft>
            </a:pPr>
            <a:r>
              <a:rPr lang="ar-SA" sz="1400" b="1" dirty="0">
                <a:solidFill>
                  <a:schemeClr val="accent2"/>
                </a:solidFill>
                <a:latin typeface="Gotham HTF Black" pitchFamily="2" charset="77"/>
              </a:rPr>
              <a:t>يتمدد لتلبية احتياجات اليوم</a:t>
            </a:r>
            <a:endParaRPr lang="en-US" sz="1400" b="1" dirty="0">
              <a:solidFill>
                <a:schemeClr val="accent2"/>
              </a:solidFill>
              <a:latin typeface="Gotham HTF Black" pitchFamily="2" charset="77"/>
              <a:cs typeface="Arial" pitchFamily="34" charset="0"/>
            </a:endParaRPr>
          </a:p>
        </p:txBody>
      </p:sp>
      <p:graphicFrame>
        <p:nvGraphicFramePr>
          <p:cNvPr id="184" name="Table 16">
            <a:extLst>
              <a:ext uri="{FF2B5EF4-FFF2-40B4-BE49-F238E27FC236}">
                <a16:creationId xmlns:a16="http://schemas.microsoft.com/office/drawing/2014/main" id="{67007346-7349-7341-9E98-2FDE81E6F7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2616299"/>
              </p:ext>
            </p:extLst>
          </p:nvPr>
        </p:nvGraphicFramePr>
        <p:xfrm>
          <a:off x="433242" y="6110494"/>
          <a:ext cx="5994891" cy="49161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06652">
                  <a:extLst>
                    <a:ext uri="{9D8B030D-6E8A-4147-A177-3AD203B41FA5}">
                      <a16:colId xmlns:a16="http://schemas.microsoft.com/office/drawing/2014/main" val="3829860518"/>
                    </a:ext>
                  </a:extLst>
                </a:gridCol>
                <a:gridCol w="4488239">
                  <a:extLst>
                    <a:ext uri="{9D8B030D-6E8A-4147-A177-3AD203B41FA5}">
                      <a16:colId xmlns:a16="http://schemas.microsoft.com/office/drawing/2014/main" val="844016502"/>
                    </a:ext>
                  </a:extLst>
                </a:gridCol>
              </a:tblGrid>
              <a:tr h="239762">
                <a:tc>
                  <a:txBody>
                    <a:bodyPr/>
                    <a:lstStyle/>
                    <a:p>
                      <a:pPr algn="r"/>
                      <a:r>
                        <a:rPr lang="ar-SA" b="1" i="0" dirty="0">
                          <a:latin typeface="Gotham HTF Black" pitchFamily="2" charset="77"/>
                        </a:rPr>
                        <a:t>التوسعة</a:t>
                      </a:r>
                      <a:endParaRPr lang="en-US" b="1" i="0" dirty="0">
                        <a:latin typeface="Gotham HTF Black" pitchFamily="2" charset="7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ar-SA" b="0" i="0" dirty="0">
                          <a:latin typeface="Gotham HTF Book" pitchFamily="2" charset="77"/>
                        </a:rPr>
                        <a:t>يمكن برمجتها بسهولة + مترابطة للعمل مع أنظمة أخرى</a:t>
                      </a:r>
                      <a:endParaRPr lang="en-US" b="0" i="0" dirty="0">
                        <a:latin typeface="Gotham HTF Book" pitchFamily="2" charset="7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5813768"/>
                  </a:ext>
                </a:extLst>
              </a:tr>
              <a:tr h="239762">
                <a:tc>
                  <a:txBody>
                    <a:bodyPr/>
                    <a:lstStyle/>
                    <a:p>
                      <a:pPr algn="r"/>
                      <a:r>
                        <a:rPr lang="ar-SA" b="1" i="0" dirty="0">
                          <a:latin typeface="Gotham HTF Black" pitchFamily="2" charset="77"/>
                        </a:rPr>
                        <a:t>مقاوم للرقابة</a:t>
                      </a:r>
                      <a:endParaRPr lang="en-US" b="1" i="0" dirty="0">
                        <a:latin typeface="Gotham HTF Black" pitchFamily="2" charset="7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ar-SA" b="0" i="0" dirty="0">
                          <a:latin typeface="Gotham HTF Book" pitchFamily="2" charset="77"/>
                        </a:rPr>
                        <a:t>الحماية من الاستيلاء</a:t>
                      </a:r>
                      <a:endParaRPr lang="en-US" b="0" i="0" dirty="0">
                        <a:latin typeface="Gotham HTF Book" pitchFamily="2" charset="7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2725170"/>
                  </a:ext>
                </a:extLst>
              </a:tr>
            </a:tbl>
          </a:graphicData>
        </a:graphic>
      </p:graphicFrame>
      <p:sp>
        <p:nvSpPr>
          <p:cNvPr id="185" name="TextBox 184">
            <a:extLst>
              <a:ext uri="{FF2B5EF4-FFF2-40B4-BE49-F238E27FC236}">
                <a16:creationId xmlns:a16="http://schemas.microsoft.com/office/drawing/2014/main" id="{0851ACE6-FCDB-FA4D-8B24-532492658C4E}"/>
              </a:ext>
            </a:extLst>
          </p:cNvPr>
          <p:cNvSpPr txBox="1"/>
          <p:nvPr/>
        </p:nvSpPr>
        <p:spPr bwMode="auto">
          <a:xfrm>
            <a:off x="382151" y="7043634"/>
            <a:ext cx="2534669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t" anchorCtr="0">
            <a:spAutoFit/>
          </a:bodyPr>
          <a:lstStyle/>
          <a:p>
            <a:pPr rtl="1"/>
            <a:r>
              <a:rPr lang="ar-SA" sz="1100" dirty="0"/>
              <a:t>سلسلة </a:t>
            </a:r>
            <a:r>
              <a:rPr lang="en-US" sz="1100" dirty="0"/>
              <a:t>EPIC </a:t>
            </a:r>
            <a:r>
              <a:rPr lang="ar-SA" sz="1100" dirty="0"/>
              <a:t> تمكن </a:t>
            </a:r>
            <a:r>
              <a:rPr lang="en-US" sz="1100" dirty="0"/>
              <a:t>P2P</a:t>
            </a:r>
            <a:r>
              <a:rPr lang="ar-SA" sz="1100" dirty="0"/>
              <a:t> تداولات مالية والتي هي</a:t>
            </a:r>
            <a:endParaRPr lang="en-BE" sz="1100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0437EFE1-B357-D245-BC63-CEA6ADCA6695}"/>
              </a:ext>
            </a:extLst>
          </p:cNvPr>
          <p:cNvSpPr txBox="1"/>
          <p:nvPr/>
        </p:nvSpPr>
        <p:spPr bwMode="auto">
          <a:xfrm>
            <a:off x="3188126" y="7043634"/>
            <a:ext cx="3291319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t" anchorCtr="0">
            <a:spAutoFit/>
          </a:bodyPr>
          <a:lstStyle/>
          <a:p>
            <a:pPr fontAlgn="b">
              <a:spcAft>
                <a:spcPts val="300"/>
              </a:spcAft>
            </a:pPr>
            <a:r>
              <a:rPr lang="ar-SA" sz="800" b="1" dirty="0">
                <a:solidFill>
                  <a:schemeClr val="accent2"/>
                </a:solidFill>
                <a:latin typeface="Gotham HTF Black" pitchFamily="2" charset="77"/>
                <a:cs typeface="Arial" pitchFamily="34" charset="0"/>
              </a:rPr>
              <a:t>على السلسة كالاتي</a:t>
            </a:r>
            <a:endParaRPr lang="en-US" sz="800" b="1" dirty="0">
              <a:solidFill>
                <a:schemeClr val="accent2"/>
              </a:solidFill>
              <a:latin typeface="Gotham HTF Black" pitchFamily="2" charset="77"/>
              <a:cs typeface="Arial" pitchFamily="34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810ACE8-151E-3940-8F60-F82EE78530F9}"/>
              </a:ext>
            </a:extLst>
          </p:cNvPr>
          <p:cNvGrpSpPr/>
          <p:nvPr/>
        </p:nvGrpSpPr>
        <p:grpSpPr>
          <a:xfrm>
            <a:off x="591614" y="7434996"/>
            <a:ext cx="5898676" cy="829835"/>
            <a:chOff x="591614" y="7547289"/>
            <a:chExt cx="5285844" cy="743621"/>
          </a:xfrm>
          <a:solidFill>
            <a:schemeClr val="accent6"/>
          </a:solidFill>
        </p:grpSpPr>
        <p:sp>
          <p:nvSpPr>
            <p:cNvPr id="21" name="Hexagon 20">
              <a:extLst>
                <a:ext uri="{FF2B5EF4-FFF2-40B4-BE49-F238E27FC236}">
                  <a16:creationId xmlns:a16="http://schemas.microsoft.com/office/drawing/2014/main" id="{D0BB84AA-85C9-1B48-A795-8D36F074C310}"/>
                </a:ext>
              </a:extLst>
            </p:cNvPr>
            <p:cNvSpPr/>
            <p:nvPr/>
          </p:nvSpPr>
          <p:spPr>
            <a:xfrm rot="5400000">
              <a:off x="540329" y="7598574"/>
              <a:ext cx="743621" cy="641052"/>
            </a:xfrm>
            <a:prstGeom prst="hexagon">
              <a:avLst>
                <a:gd name="adj" fmla="val 27594"/>
                <a:gd name="vf" fmla="val 115470"/>
              </a:avLst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Aft>
                  <a:spcPts val="300"/>
                </a:spcAft>
              </a:pPr>
              <a:endParaRPr lang="en-US" sz="1400" dirty="0" err="1">
                <a:solidFill>
                  <a:schemeClr val="tx1"/>
                </a:solidFill>
              </a:endParaRPr>
            </a:p>
          </p:txBody>
        </p:sp>
        <p:sp>
          <p:nvSpPr>
            <p:cNvPr id="189" name="Hexagon 188">
              <a:extLst>
                <a:ext uri="{FF2B5EF4-FFF2-40B4-BE49-F238E27FC236}">
                  <a16:creationId xmlns:a16="http://schemas.microsoft.com/office/drawing/2014/main" id="{EDA9BC9E-50D7-7C46-894C-E49B66213B17}"/>
                </a:ext>
              </a:extLst>
            </p:cNvPr>
            <p:cNvSpPr/>
            <p:nvPr/>
          </p:nvSpPr>
          <p:spPr>
            <a:xfrm rot="5400000">
              <a:off x="1293647" y="7598574"/>
              <a:ext cx="743621" cy="641052"/>
            </a:xfrm>
            <a:prstGeom prst="hexagon">
              <a:avLst>
                <a:gd name="adj" fmla="val 27594"/>
                <a:gd name="vf" fmla="val 115470"/>
              </a:avLst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Aft>
                  <a:spcPts val="300"/>
                </a:spcAft>
              </a:pPr>
              <a:endParaRPr lang="en-US" sz="1400" dirty="0" err="1">
                <a:solidFill>
                  <a:schemeClr val="tx1"/>
                </a:solidFill>
              </a:endParaRPr>
            </a:p>
          </p:txBody>
        </p:sp>
        <p:sp>
          <p:nvSpPr>
            <p:cNvPr id="190" name="Hexagon 189">
              <a:extLst>
                <a:ext uri="{FF2B5EF4-FFF2-40B4-BE49-F238E27FC236}">
                  <a16:creationId xmlns:a16="http://schemas.microsoft.com/office/drawing/2014/main" id="{7A2EC544-E8B9-C84D-9EE5-883784B599CB}"/>
                </a:ext>
              </a:extLst>
            </p:cNvPr>
            <p:cNvSpPr/>
            <p:nvPr/>
          </p:nvSpPr>
          <p:spPr>
            <a:xfrm rot="5400000">
              <a:off x="2046965" y="7598574"/>
              <a:ext cx="743621" cy="641052"/>
            </a:xfrm>
            <a:prstGeom prst="hexagon">
              <a:avLst>
                <a:gd name="adj" fmla="val 27594"/>
                <a:gd name="vf" fmla="val 115470"/>
              </a:avLst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Aft>
                  <a:spcPts val="300"/>
                </a:spcAft>
              </a:pPr>
              <a:endParaRPr lang="en-US" sz="1400" dirty="0" err="1">
                <a:solidFill>
                  <a:schemeClr val="tx1"/>
                </a:solidFill>
              </a:endParaRPr>
            </a:p>
          </p:txBody>
        </p:sp>
        <p:sp>
          <p:nvSpPr>
            <p:cNvPr id="191" name="Hexagon 190">
              <a:extLst>
                <a:ext uri="{FF2B5EF4-FFF2-40B4-BE49-F238E27FC236}">
                  <a16:creationId xmlns:a16="http://schemas.microsoft.com/office/drawing/2014/main" id="{13D9326A-2805-8244-A98F-364039F1A64A}"/>
                </a:ext>
              </a:extLst>
            </p:cNvPr>
            <p:cNvSpPr/>
            <p:nvPr/>
          </p:nvSpPr>
          <p:spPr>
            <a:xfrm rot="5400000">
              <a:off x="2925169" y="7598574"/>
              <a:ext cx="743621" cy="641052"/>
            </a:xfrm>
            <a:prstGeom prst="hexagon">
              <a:avLst>
                <a:gd name="adj" fmla="val 27594"/>
                <a:gd name="vf" fmla="val 115470"/>
              </a:avLst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Aft>
                  <a:spcPts val="300"/>
                </a:spcAft>
              </a:pPr>
              <a:endParaRPr lang="en-US" sz="1400" dirty="0" err="1">
                <a:solidFill>
                  <a:schemeClr val="tx1"/>
                </a:solidFill>
              </a:endParaRPr>
            </a:p>
          </p:txBody>
        </p:sp>
        <p:sp>
          <p:nvSpPr>
            <p:cNvPr id="192" name="Hexagon 191">
              <a:extLst>
                <a:ext uri="{FF2B5EF4-FFF2-40B4-BE49-F238E27FC236}">
                  <a16:creationId xmlns:a16="http://schemas.microsoft.com/office/drawing/2014/main" id="{A09527BD-A6B9-F44C-A1BE-ABEFB66CDE24}"/>
                </a:ext>
              </a:extLst>
            </p:cNvPr>
            <p:cNvSpPr/>
            <p:nvPr/>
          </p:nvSpPr>
          <p:spPr>
            <a:xfrm rot="5400000">
              <a:off x="3678486" y="7598574"/>
              <a:ext cx="743621" cy="641052"/>
            </a:xfrm>
            <a:prstGeom prst="hexagon">
              <a:avLst>
                <a:gd name="adj" fmla="val 27594"/>
                <a:gd name="vf" fmla="val 115470"/>
              </a:avLst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Aft>
                  <a:spcPts val="300"/>
                </a:spcAft>
              </a:pPr>
              <a:endParaRPr lang="en-US" sz="1400" dirty="0" err="1">
                <a:solidFill>
                  <a:schemeClr val="tx1"/>
                </a:solidFill>
              </a:endParaRPr>
            </a:p>
          </p:txBody>
        </p:sp>
        <p:sp>
          <p:nvSpPr>
            <p:cNvPr id="193" name="Hexagon 192">
              <a:extLst>
                <a:ext uri="{FF2B5EF4-FFF2-40B4-BE49-F238E27FC236}">
                  <a16:creationId xmlns:a16="http://schemas.microsoft.com/office/drawing/2014/main" id="{CBC7695E-E81F-C245-AABB-473E0C48813F}"/>
                </a:ext>
              </a:extLst>
            </p:cNvPr>
            <p:cNvSpPr/>
            <p:nvPr/>
          </p:nvSpPr>
          <p:spPr>
            <a:xfrm rot="5400000">
              <a:off x="4431804" y="7598574"/>
              <a:ext cx="743621" cy="641052"/>
            </a:xfrm>
            <a:prstGeom prst="hexagon">
              <a:avLst>
                <a:gd name="adj" fmla="val 27594"/>
                <a:gd name="vf" fmla="val 115470"/>
              </a:avLst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Aft>
                  <a:spcPts val="300"/>
                </a:spcAft>
              </a:pPr>
              <a:endParaRPr lang="en-US" sz="1400" dirty="0" err="1">
                <a:solidFill>
                  <a:schemeClr val="tx1"/>
                </a:solidFill>
              </a:endParaRPr>
            </a:p>
          </p:txBody>
        </p:sp>
        <p:sp>
          <p:nvSpPr>
            <p:cNvPr id="194" name="Hexagon 193">
              <a:extLst>
                <a:ext uri="{FF2B5EF4-FFF2-40B4-BE49-F238E27FC236}">
                  <a16:creationId xmlns:a16="http://schemas.microsoft.com/office/drawing/2014/main" id="{854B2995-BF73-0A4F-96EA-E978EAEA548A}"/>
                </a:ext>
              </a:extLst>
            </p:cNvPr>
            <p:cNvSpPr/>
            <p:nvPr/>
          </p:nvSpPr>
          <p:spPr>
            <a:xfrm rot="5400000">
              <a:off x="5185121" y="7598574"/>
              <a:ext cx="743621" cy="641052"/>
            </a:xfrm>
            <a:prstGeom prst="hexagon">
              <a:avLst>
                <a:gd name="adj" fmla="val 27594"/>
                <a:gd name="vf" fmla="val 115470"/>
              </a:avLst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Aft>
                  <a:spcPts val="300"/>
                </a:spcAft>
              </a:pPr>
              <a:endParaRPr lang="en-US" sz="1400" dirty="0" err="1">
                <a:solidFill>
                  <a:schemeClr val="tx1"/>
                </a:solidFill>
              </a:endParaRPr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B536EF5-1005-EB4E-9EE5-9571A97B4A8C}"/>
              </a:ext>
            </a:extLst>
          </p:cNvPr>
          <p:cNvCxnSpPr>
            <a:cxnSpLocks/>
            <a:stCxn id="197" idx="1"/>
          </p:cNvCxnSpPr>
          <p:nvPr/>
        </p:nvCxnSpPr>
        <p:spPr>
          <a:xfrm flipH="1" flipV="1">
            <a:off x="3112370" y="7106938"/>
            <a:ext cx="210791" cy="12413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A0915007-FB3A-B944-B1DA-885FAAF5A7B2}"/>
              </a:ext>
            </a:extLst>
          </p:cNvPr>
          <p:cNvSpPr/>
          <p:nvPr/>
        </p:nvSpPr>
        <p:spPr>
          <a:xfrm>
            <a:off x="663704" y="8246900"/>
            <a:ext cx="516488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">
              <a:spcAft>
                <a:spcPts val="300"/>
              </a:spcAft>
            </a:pPr>
            <a:r>
              <a:rPr lang="ar-SA" sz="700" b="1" dirty="0">
                <a:latin typeface="Gotham HTF Black" pitchFamily="2" charset="77"/>
                <a:cs typeface="Arial" pitchFamily="34" charset="0"/>
              </a:rPr>
              <a:t>غير موثوق</a:t>
            </a:r>
            <a:endParaRPr lang="en-US" sz="700" b="1" dirty="0">
              <a:latin typeface="Gotham HTF Black" pitchFamily="2" charset="77"/>
              <a:cs typeface="Arial" pitchFamily="34" charset="0"/>
            </a:endParaRP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7F6308D9-9195-3B45-87E2-3E74129B9B1F}"/>
              </a:ext>
            </a:extLst>
          </p:cNvPr>
          <p:cNvSpPr/>
          <p:nvPr/>
        </p:nvSpPr>
        <p:spPr>
          <a:xfrm>
            <a:off x="1581976" y="8248266"/>
            <a:ext cx="405880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">
              <a:spcAft>
                <a:spcPts val="300"/>
              </a:spcAft>
            </a:pPr>
            <a:r>
              <a:rPr lang="ar-SA" sz="700" b="1" dirty="0">
                <a:latin typeface="Gotham HTF Black" pitchFamily="2" charset="77"/>
                <a:cs typeface="Arial" pitchFamily="34" charset="0"/>
              </a:rPr>
              <a:t>مجهولة</a:t>
            </a:r>
            <a:endParaRPr lang="en-US" sz="700" b="1" dirty="0">
              <a:latin typeface="Gotham HTF Black" pitchFamily="2" charset="77"/>
              <a:cs typeface="Arial" pitchFamily="34" charset="0"/>
            </a:endParaRPr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06797E29-7724-A44F-8077-06E4E0318D21}"/>
              </a:ext>
            </a:extLst>
          </p:cNvPr>
          <p:cNvSpPr/>
          <p:nvPr/>
        </p:nvSpPr>
        <p:spPr>
          <a:xfrm>
            <a:off x="2312559" y="8246900"/>
            <a:ext cx="643125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">
              <a:spcAft>
                <a:spcPts val="300"/>
              </a:spcAft>
            </a:pPr>
            <a:r>
              <a:rPr lang="ar-SA" sz="700" b="1" dirty="0">
                <a:latin typeface="Gotham HTF Black" pitchFamily="2" charset="77"/>
              </a:rPr>
              <a:t>غير قابل للتغيير</a:t>
            </a:r>
            <a:endParaRPr lang="en-US" sz="700" b="1" dirty="0">
              <a:latin typeface="Gotham HTF Black" pitchFamily="2" charset="77"/>
              <a:cs typeface="Arial" pitchFamily="34" charset="0"/>
            </a:endParaRPr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27D23815-F1A0-9943-8F96-67E6BF458B10}"/>
              </a:ext>
            </a:extLst>
          </p:cNvPr>
          <p:cNvSpPr/>
          <p:nvPr/>
        </p:nvSpPr>
        <p:spPr>
          <a:xfrm>
            <a:off x="3323161" y="8248266"/>
            <a:ext cx="580608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">
              <a:spcAft>
                <a:spcPts val="300"/>
              </a:spcAft>
            </a:pPr>
            <a:r>
              <a:rPr lang="ar-SA" sz="700" b="1" dirty="0">
                <a:latin typeface="Gotham HTF Black" pitchFamily="2" charset="77"/>
                <a:cs typeface="Arial" pitchFamily="34" charset="0"/>
              </a:rPr>
              <a:t>بدون ترخيص</a:t>
            </a:r>
            <a:endParaRPr lang="en-US" sz="700" b="1" dirty="0">
              <a:latin typeface="Gotham HTF Black" pitchFamily="2" charset="77"/>
              <a:cs typeface="Arial" pitchFamily="34" charset="0"/>
            </a:endParaRP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8259A06B-2B91-CC40-884F-B5119EE9F3E0}"/>
              </a:ext>
            </a:extLst>
          </p:cNvPr>
          <p:cNvSpPr/>
          <p:nvPr/>
        </p:nvSpPr>
        <p:spPr>
          <a:xfrm>
            <a:off x="4251869" y="8241627"/>
            <a:ext cx="397866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">
              <a:spcAft>
                <a:spcPts val="300"/>
              </a:spcAft>
            </a:pPr>
            <a:r>
              <a:rPr lang="ar-SA" sz="700" b="1" dirty="0">
                <a:latin typeface="Gotham HTF Black" pitchFamily="2" charset="77"/>
                <a:cs typeface="Arial" pitchFamily="34" charset="0"/>
              </a:rPr>
              <a:t>مفتوحة</a:t>
            </a:r>
            <a:endParaRPr lang="en-US" sz="700" b="1" dirty="0">
              <a:latin typeface="Gotham HTF Black" pitchFamily="2" charset="77"/>
              <a:cs typeface="Arial" pitchFamily="34" charset="0"/>
            </a:endParaRP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45C16783-B161-A845-874B-6B555C1C163A}"/>
              </a:ext>
            </a:extLst>
          </p:cNvPr>
          <p:cNvSpPr/>
          <p:nvPr/>
        </p:nvSpPr>
        <p:spPr>
          <a:xfrm>
            <a:off x="5076580" y="8242993"/>
            <a:ext cx="429925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">
              <a:spcAft>
                <a:spcPts val="300"/>
              </a:spcAft>
            </a:pPr>
            <a:r>
              <a:rPr lang="ar-SA" sz="700" b="1" dirty="0">
                <a:latin typeface="Gotham HTF Black" pitchFamily="2" charset="77"/>
              </a:rPr>
              <a:t>بلا حدود</a:t>
            </a:r>
            <a:endParaRPr lang="en-US" sz="700" b="1" dirty="0">
              <a:latin typeface="Gotham HTF Black" pitchFamily="2" charset="77"/>
              <a:cs typeface="Arial" pitchFamily="34" charset="0"/>
            </a:endParaRPr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997CF3E5-6CF3-1B49-A742-E0547A74DEF6}"/>
              </a:ext>
            </a:extLst>
          </p:cNvPr>
          <p:cNvSpPr/>
          <p:nvPr/>
        </p:nvSpPr>
        <p:spPr>
          <a:xfrm>
            <a:off x="5946411" y="8241627"/>
            <a:ext cx="364202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">
              <a:spcAft>
                <a:spcPts val="300"/>
              </a:spcAft>
            </a:pPr>
            <a:r>
              <a:rPr lang="ar-SA" sz="700" b="1" dirty="0">
                <a:latin typeface="Gotham HTF Black" pitchFamily="2" charset="77"/>
              </a:rPr>
              <a:t>حيادي</a:t>
            </a:r>
            <a:endParaRPr lang="en-US" sz="700" b="1" dirty="0">
              <a:latin typeface="Gotham HTF Black" pitchFamily="2" charset="77"/>
              <a:cs typeface="Arial" pitchFamily="34" charset="0"/>
            </a:endParaRPr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203D4862-CC0D-B84A-AB84-86ADBF826DC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89720" y="7634866"/>
            <a:ext cx="393741" cy="393741"/>
          </a:xfrm>
          <a:prstGeom prst="rect">
            <a:avLst/>
          </a:prstGeom>
        </p:spPr>
      </p:pic>
      <p:pic>
        <p:nvPicPr>
          <p:cNvPr id="34" name="Graphic 33">
            <a:extLst>
              <a:ext uri="{FF2B5EF4-FFF2-40B4-BE49-F238E27FC236}">
                <a16:creationId xmlns:a16="http://schemas.microsoft.com/office/drawing/2014/main" id="{1EB74353-6B98-2B44-8F19-43DEF09B475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434490" y="7650635"/>
            <a:ext cx="383526" cy="383526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1AA7ED2D-49AB-5444-AA85-6D7291BA630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945736" y="7663792"/>
            <a:ext cx="373731" cy="373731"/>
          </a:xfrm>
          <a:prstGeom prst="rect">
            <a:avLst/>
          </a:prstGeom>
        </p:spPr>
      </p:pic>
      <p:pic>
        <p:nvPicPr>
          <p:cNvPr id="38" name="Graphic 37">
            <a:extLst>
              <a:ext uri="{FF2B5EF4-FFF2-40B4-BE49-F238E27FC236}">
                <a16:creationId xmlns:a16="http://schemas.microsoft.com/office/drawing/2014/main" id="{E01739E0-9CF4-FD48-A853-AEF7823DA04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218198" y="7611441"/>
            <a:ext cx="450886" cy="450886"/>
          </a:xfrm>
          <a:prstGeom prst="rect">
            <a:avLst/>
          </a:prstGeom>
        </p:spPr>
      </p:pic>
      <p:pic>
        <p:nvPicPr>
          <p:cNvPr id="40" name="Graphic 39">
            <a:extLst>
              <a:ext uri="{FF2B5EF4-FFF2-40B4-BE49-F238E27FC236}">
                <a16:creationId xmlns:a16="http://schemas.microsoft.com/office/drawing/2014/main" id="{4B5C35CF-1938-D144-8DCD-6312497B1E6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393981" y="7630941"/>
            <a:ext cx="424252" cy="424252"/>
          </a:xfrm>
          <a:prstGeom prst="rect">
            <a:avLst/>
          </a:prstGeom>
        </p:spPr>
      </p:pic>
      <p:pic>
        <p:nvPicPr>
          <p:cNvPr id="42" name="Graphic 41">
            <a:extLst>
              <a:ext uri="{FF2B5EF4-FFF2-40B4-BE49-F238E27FC236}">
                <a16:creationId xmlns:a16="http://schemas.microsoft.com/office/drawing/2014/main" id="{D149D0D6-B15D-064B-B4A5-177A6511653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38233" y="7601121"/>
            <a:ext cx="423094" cy="423094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FB865B24-D53A-E944-98D3-FEBF7BE88725}"/>
              </a:ext>
            </a:extLst>
          </p:cNvPr>
          <p:cNvSpPr/>
          <p:nvPr/>
        </p:nvSpPr>
        <p:spPr>
          <a:xfrm>
            <a:off x="898358" y="7820649"/>
            <a:ext cx="96253" cy="109290"/>
          </a:xfrm>
          <a:prstGeom prst="rect">
            <a:avLst/>
          </a:prstGeom>
          <a:solidFill>
            <a:schemeClr val="accent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</a:pPr>
            <a:endParaRPr lang="en-US" sz="1400" dirty="0" err="1">
              <a:solidFill>
                <a:schemeClr val="tx1"/>
              </a:solidFill>
            </a:endParaRPr>
          </a:p>
        </p:txBody>
      </p:sp>
      <p:sp>
        <p:nvSpPr>
          <p:cNvPr id="44" name="Multiply 43">
            <a:extLst>
              <a:ext uri="{FF2B5EF4-FFF2-40B4-BE49-F238E27FC236}">
                <a16:creationId xmlns:a16="http://schemas.microsoft.com/office/drawing/2014/main" id="{F48D4AD9-44BB-6844-A383-E466F8CCC613}"/>
              </a:ext>
            </a:extLst>
          </p:cNvPr>
          <p:cNvSpPr/>
          <p:nvPr/>
        </p:nvSpPr>
        <p:spPr>
          <a:xfrm>
            <a:off x="884675" y="7810064"/>
            <a:ext cx="123618" cy="123618"/>
          </a:xfrm>
          <a:prstGeom prst="mathMultiply">
            <a:avLst>
              <a:gd name="adj1" fmla="val 16535"/>
            </a:avLst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</a:pPr>
            <a:endParaRPr lang="en-US" sz="1400" dirty="0" err="1">
              <a:solidFill>
                <a:schemeClr val="tx1"/>
              </a:solidFill>
            </a:endParaRPr>
          </a:p>
        </p:txBody>
      </p:sp>
      <p:sp>
        <p:nvSpPr>
          <p:cNvPr id="201" name="Multiply 200">
            <a:extLst>
              <a:ext uri="{FF2B5EF4-FFF2-40B4-BE49-F238E27FC236}">
                <a16:creationId xmlns:a16="http://schemas.microsoft.com/office/drawing/2014/main" id="{8BDC1780-B176-4C48-9FCA-F62C645C3F04}"/>
              </a:ext>
            </a:extLst>
          </p:cNvPr>
          <p:cNvSpPr/>
          <p:nvPr/>
        </p:nvSpPr>
        <p:spPr>
          <a:xfrm>
            <a:off x="3459338" y="7653308"/>
            <a:ext cx="123618" cy="123618"/>
          </a:xfrm>
          <a:prstGeom prst="mathMultiply">
            <a:avLst>
              <a:gd name="adj1" fmla="val 16535"/>
            </a:avLst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</a:pPr>
            <a:endParaRPr lang="en-US" sz="1400" dirty="0" err="1">
              <a:solidFill>
                <a:schemeClr val="tx1"/>
              </a:solidFill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D37FA7A-C134-4D40-9621-C582CD949646}"/>
              </a:ext>
            </a:extLst>
          </p:cNvPr>
          <p:cNvGrpSpPr/>
          <p:nvPr/>
        </p:nvGrpSpPr>
        <p:grpSpPr>
          <a:xfrm>
            <a:off x="5061488" y="7621322"/>
            <a:ext cx="460915" cy="460915"/>
            <a:chOff x="5061488" y="7621322"/>
            <a:chExt cx="460915" cy="460915"/>
          </a:xfrm>
        </p:grpSpPr>
        <p:pic>
          <p:nvPicPr>
            <p:cNvPr id="32" name="Graphic 31">
              <a:extLst>
                <a:ext uri="{FF2B5EF4-FFF2-40B4-BE49-F238E27FC236}">
                  <a16:creationId xmlns:a16="http://schemas.microsoft.com/office/drawing/2014/main" id="{731092E4-A47B-1946-B3F1-8CB6D1B6AFC2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5061488" y="7621322"/>
              <a:ext cx="460915" cy="460915"/>
            </a:xfrm>
            <a:prstGeom prst="rect">
              <a:avLst/>
            </a:prstGeom>
          </p:spPr>
        </p:pic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020CA4EF-494C-1B4B-8028-32EC09A9AEE8}"/>
                </a:ext>
              </a:extLst>
            </p:cNvPr>
            <p:cNvSpPr/>
            <p:nvPr/>
          </p:nvSpPr>
          <p:spPr>
            <a:xfrm>
              <a:off x="5265105" y="7824676"/>
              <a:ext cx="64133" cy="64133"/>
            </a:xfrm>
            <a:prstGeom prst="ellipse">
              <a:avLst/>
            </a:prstGeom>
            <a:solidFill>
              <a:schemeClr val="bg2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Aft>
                  <a:spcPts val="300"/>
                </a:spcAft>
              </a:pPr>
              <a:endParaRPr lang="en-US" sz="1400" dirty="0" err="1">
                <a:solidFill>
                  <a:schemeClr val="tx1"/>
                </a:solidFill>
              </a:endParaRP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91C2E45-9508-A847-A443-45AD047B5550}"/>
              </a:ext>
            </a:extLst>
          </p:cNvPr>
          <p:cNvGrpSpPr/>
          <p:nvPr/>
        </p:nvGrpSpPr>
        <p:grpSpPr>
          <a:xfrm>
            <a:off x="5394787" y="10286068"/>
            <a:ext cx="606413" cy="606413"/>
            <a:chOff x="5713054" y="9939982"/>
            <a:chExt cx="952500" cy="952500"/>
          </a:xfrm>
        </p:grpSpPr>
        <p:pic>
          <p:nvPicPr>
            <p:cNvPr id="60" name="Graphic 59">
              <a:extLst>
                <a:ext uri="{FF2B5EF4-FFF2-40B4-BE49-F238E27FC236}">
                  <a16:creationId xmlns:a16="http://schemas.microsoft.com/office/drawing/2014/main" id="{C4E10EE7-5F3A-944F-B0FF-F67E5E74FF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5713054" y="9939982"/>
              <a:ext cx="952500" cy="952500"/>
            </a:xfrm>
            <a:prstGeom prst="rect">
              <a:avLst/>
            </a:prstGeom>
          </p:spPr>
        </p:pic>
        <p:pic>
          <p:nvPicPr>
            <p:cNvPr id="58" name="Picture 57" descr="Text&#10;&#10;Description automatically generated">
              <a:extLst>
                <a:ext uri="{FF2B5EF4-FFF2-40B4-BE49-F238E27FC236}">
                  <a16:creationId xmlns:a16="http://schemas.microsoft.com/office/drawing/2014/main" id="{739CF823-BF3D-2041-96C7-2E26A6A805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8318" y="10078067"/>
              <a:ext cx="601972" cy="605673"/>
            </a:xfrm>
            <a:prstGeom prst="rect">
              <a:avLst/>
            </a:prstGeom>
          </p:spPr>
        </p:pic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08EAC7C2-9971-8A48-BD6F-F02D229B2464}"/>
              </a:ext>
            </a:extLst>
          </p:cNvPr>
          <p:cNvGrpSpPr/>
          <p:nvPr/>
        </p:nvGrpSpPr>
        <p:grpSpPr>
          <a:xfrm>
            <a:off x="2272926" y="8767147"/>
            <a:ext cx="2376106" cy="1862981"/>
            <a:chOff x="433241" y="8465549"/>
            <a:chExt cx="2002605" cy="2002605"/>
          </a:xfrm>
          <a:effectLst>
            <a:outerShdw blurRad="331465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8" name="Triangle 47">
              <a:extLst>
                <a:ext uri="{FF2B5EF4-FFF2-40B4-BE49-F238E27FC236}">
                  <a16:creationId xmlns:a16="http://schemas.microsoft.com/office/drawing/2014/main" id="{FAF15E1A-AF56-004A-8C27-F7AAEA822CB3}"/>
                </a:ext>
              </a:extLst>
            </p:cNvPr>
            <p:cNvSpPr/>
            <p:nvPr/>
          </p:nvSpPr>
          <p:spPr>
            <a:xfrm>
              <a:off x="664872" y="8793047"/>
              <a:ext cx="1555693" cy="1382516"/>
            </a:xfrm>
            <a:prstGeom prst="triangle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Aft>
                  <a:spcPts val="300"/>
                </a:spcAft>
              </a:pPr>
              <a:endParaRPr lang="en-US" sz="1400" dirty="0" err="1">
                <a:solidFill>
                  <a:schemeClr val="tx1"/>
                </a:solidFill>
              </a:endParaRPr>
            </a:p>
          </p:txBody>
        </p:sp>
        <p:pic>
          <p:nvPicPr>
            <p:cNvPr id="55" name="Graphic 54">
              <a:extLst>
                <a:ext uri="{FF2B5EF4-FFF2-40B4-BE49-F238E27FC236}">
                  <a16:creationId xmlns:a16="http://schemas.microsoft.com/office/drawing/2014/main" id="{D23D989E-DEA9-AB48-A805-3682D8CBF1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433241" y="8465549"/>
              <a:ext cx="2002605" cy="2002605"/>
            </a:xfrm>
            <a:prstGeom prst="rect">
              <a:avLst/>
            </a:prstGeom>
          </p:spPr>
        </p:pic>
      </p:grpSp>
      <p:sp>
        <p:nvSpPr>
          <p:cNvPr id="204" name="TextBox 203">
            <a:extLst>
              <a:ext uri="{FF2B5EF4-FFF2-40B4-BE49-F238E27FC236}">
                <a16:creationId xmlns:a16="http://schemas.microsoft.com/office/drawing/2014/main" id="{12379786-16F1-3146-9E3F-0D33FCAF1108}"/>
              </a:ext>
            </a:extLst>
          </p:cNvPr>
          <p:cNvSpPr txBox="1"/>
          <p:nvPr/>
        </p:nvSpPr>
        <p:spPr bwMode="auto">
          <a:xfrm>
            <a:off x="2920436" y="9781282"/>
            <a:ext cx="105349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 anchor="t" anchorCtr="0">
            <a:spAutoFit/>
          </a:bodyPr>
          <a:lstStyle/>
          <a:p>
            <a:pPr fontAlgn="b">
              <a:spcAft>
                <a:spcPts val="300"/>
              </a:spcAft>
            </a:pPr>
            <a:r>
              <a:rPr lang="en-US" b="1" dirty="0">
                <a:latin typeface="Gotham HTF Black" pitchFamily="2" charset="77"/>
                <a:cs typeface="Arial" pitchFamily="34" charset="0"/>
              </a:rPr>
              <a:t>AV   ID:</a:t>
            </a:r>
          </a:p>
        </p:txBody>
      </p:sp>
      <p:pic>
        <p:nvPicPr>
          <p:cNvPr id="75" name="Picture 74" descr="Logo&#10;&#10;Description automatically generated">
            <a:extLst>
              <a:ext uri="{FF2B5EF4-FFF2-40B4-BE49-F238E27FC236}">
                <a16:creationId xmlns:a16="http://schemas.microsoft.com/office/drawing/2014/main" id="{426FAB2F-57C5-1745-A781-259DE03F060C}"/>
              </a:ext>
            </a:extLst>
          </p:cNvPr>
          <p:cNvPicPr>
            <a:picLocks noChangeAspect="1"/>
          </p:cNvPicPr>
          <p:nvPr/>
        </p:nvPicPr>
        <p:blipFill rotWithShape="1">
          <a:blip r:embed="rId25">
            <a:extLst>
              <a:ext uri="{BEBA8EAE-BF5A-486C-A8C5-ECC9F3942E4B}">
                <a14:imgProps xmlns:a14="http://schemas.microsoft.com/office/drawing/2010/main">
                  <a14:imgLayer r:embed="rId26">
                    <a14:imgEffect>
                      <a14:brightnessContrast bright="2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185" t="12848" r="14267" b="15899"/>
          <a:stretch/>
        </p:blipFill>
        <p:spPr>
          <a:xfrm rot="20428891">
            <a:off x="3098028" y="594176"/>
            <a:ext cx="698309" cy="695431"/>
          </a:xfrm>
          <a:prstGeom prst="ellipse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124126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dvent_Internal-Conference-Template_MASTER_V005 ts">
  <a:themeElements>
    <a:clrScheme name="Custom 1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3048BE"/>
      </a:accent1>
      <a:accent2>
        <a:srgbClr val="D79E4D"/>
      </a:accent2>
      <a:accent3>
        <a:srgbClr val="9B7D28"/>
      </a:accent3>
      <a:accent4>
        <a:srgbClr val="282827"/>
      </a:accent4>
      <a:accent5>
        <a:srgbClr val="BBBBBB"/>
      </a:accent5>
      <a:accent6>
        <a:srgbClr val="E3E3E3"/>
      </a:accent6>
      <a:hlink>
        <a:srgbClr val="D79E4D"/>
      </a:hlink>
      <a:folHlink>
        <a:srgbClr val="D79E4D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 w="9525"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spcAft>
            <a:spcPts val="300"/>
          </a:spcAft>
          <a:defRPr sz="14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9525">
          <a:noFill/>
          <a:miter lim="800000"/>
          <a:headEnd/>
          <a:tailEnd/>
        </a:ln>
      </a:spPr>
      <a:bodyPr wrap="square" rtlCol="0" anchor="t" anchorCtr="0">
        <a:spAutoFit/>
      </a:bodyPr>
      <a:lstStyle>
        <a:defPPr fontAlgn="b">
          <a:spcAft>
            <a:spcPts val="300"/>
          </a:spcAft>
          <a:defRPr sz="1400" dirty="0" err="1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mageDownloadLink xmlns="e58fabb6-9446-4bf5-a05e-fa4e6ef88448">
      <Url xsi:nil="true"/>
      <Description xsi:nil="true"/>
    </ImageDownloadLink>
    <Meeting_x0020_Type xmlns="e58fabb6-9446-4bf5-a05e-fa4e6ef88448" xsi:nil="true"/>
    <Category xmlns="e58fabb6-9446-4bf5-a05e-fa4e6ef88448">Internal Templates</Category>
    <Surface_x0020_on_x0020_KC_x0020_Home xmlns="e58fabb6-9446-4bf5-a05e-fa4e6ef88448">false</Surface_x0020_on_x0020_KC_x0020_Home>
    <Display_x0020_Order xmlns="e58fabb6-9446-4bf5-a05e-fa4e6ef88448" xsi:nil="true"/>
    <Meeting_x0020_Category xmlns="e58fabb6-9446-4bf5-a05e-fa4e6ef88448" xsi:nil="true"/>
    <fullURL xmlns="e58fabb6-9446-4bf5-a05e-fa4e6ef88448" xsi:nil="true"/>
    <Show_x0020_as_x0020_Quick_x0020_Link xmlns="e58fabb6-9446-4bf5-a05e-fa4e6ef88448">false</Show_x0020_as_x0020_Quick_x0020_Link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B7576D6F8EB8245B708F7A17FD81F5F" ma:contentTypeVersion="21" ma:contentTypeDescription="Create a new document." ma:contentTypeScope="" ma:versionID="de168e4dcbc3f581b1ae023475bb759b">
  <xsd:schema xmlns:xsd="http://www.w3.org/2001/XMLSchema" xmlns:xs="http://www.w3.org/2001/XMLSchema" xmlns:p="http://schemas.microsoft.com/office/2006/metadata/properties" xmlns:ns2="e58fabb6-9446-4bf5-a05e-fa4e6ef88448" xmlns:ns3="9f684ec6-0857-4470-8cdd-d47a3c7eb6af" targetNamespace="http://schemas.microsoft.com/office/2006/metadata/properties" ma:root="true" ma:fieldsID="1378702afda969161111c22e1aadef58" ns2:_="" ns3:_="">
    <xsd:import namespace="e58fabb6-9446-4bf5-a05e-fa4e6ef88448"/>
    <xsd:import namespace="9f684ec6-0857-4470-8cdd-d47a3c7eb6af"/>
    <xsd:element name="properties">
      <xsd:complexType>
        <xsd:sequence>
          <xsd:element name="documentManagement">
            <xsd:complexType>
              <xsd:all>
                <xsd:element ref="ns2:Category" minOccurs="0"/>
                <xsd:element ref="ns2:Display_x0020_Order" minOccurs="0"/>
                <xsd:element ref="ns2:ImageDownloadLink" minOccurs="0"/>
                <xsd:element ref="ns2:fullURL" minOccurs="0"/>
                <xsd:element ref="ns2:Meeting_x0020_Type" minOccurs="0"/>
                <xsd:element ref="ns2:Surface_x0020_on_x0020_KC_x0020_Home" minOccurs="0"/>
                <xsd:element ref="ns2:Meeting_x0020_Category" minOccurs="0"/>
                <xsd:element ref="ns2:Show_x0020_as_x0020_Quick_x0020_Link" minOccurs="0"/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8fabb6-9446-4bf5-a05e-fa4e6ef88448" elementFormDefault="qualified">
    <xsd:import namespace="http://schemas.microsoft.com/office/2006/documentManagement/types"/>
    <xsd:import namespace="http://schemas.microsoft.com/office/infopath/2007/PartnerControls"/>
    <xsd:element name="Category" ma:index="2" nillable="true" ma:displayName="Category" ma:format="Dropdown" ma:internalName="Category">
      <xsd:simpleType>
        <xsd:restriction base="dms:Choice">
          <xsd:enumeration value="Advent Fact Sheet"/>
          <xsd:enumeration value="Technology, Media and Telecom"/>
          <xsd:enumeration value="Business and Financial Services"/>
          <xsd:enumeration value="Healthcare"/>
          <xsd:enumeration value="Industrial"/>
          <xsd:enumeration value="Retail, Consumer and Leisure"/>
          <xsd:enumeration value="Advent Overview - NA"/>
          <xsd:enumeration value="Advent Overview - EU"/>
          <xsd:enumeration value="Case Studies - BFS"/>
          <xsd:enumeration value="Case Studies - HLC"/>
          <xsd:enumeration value="Case Studies - IND"/>
          <xsd:enumeration value="Case Studies - RCL"/>
          <xsd:enumeration value="Case Studies - TMT"/>
          <xsd:enumeration value="Placeholder1"/>
          <xsd:enumeration value="Placeholder2"/>
          <xsd:enumeration value="Inv. Prof.- Asia"/>
          <xsd:enumeration value="Inv. Prof. - EU"/>
          <xsd:enumeration value="Inv. Prof.- LatAm"/>
          <xsd:enumeration value="Inv. Prof. - NA"/>
          <xsd:enumeration value="OP - Asia"/>
          <xsd:enumeration value="Operating Partners - EU"/>
          <xsd:enumeration value="Operating Partners - LatAm"/>
          <xsd:enumeration value="Operating Partners - NA"/>
          <xsd:enumeration value="Sector Investment Lists"/>
          <xsd:enumeration value="Advent Logos"/>
          <xsd:enumeration value="Portfolio Company Logos"/>
          <xsd:enumeration value="European Deal Group - 2014"/>
          <xsd:enumeration value="European Deal Group - 2015"/>
          <xsd:enumeration value="European Deal Group - 2016"/>
          <xsd:enumeration value="European Deal Group - 2017"/>
          <xsd:enumeration value="European Deal Group - 2018"/>
          <xsd:enumeration value="Placeholder4"/>
          <xsd:enumeration value="Placeholder5"/>
          <xsd:enumeration value="Placeholder6"/>
          <xsd:enumeration value="Placeholder7"/>
          <xsd:enumeration value="NALACDGM"/>
          <xsd:enumeration value="Placeholder9"/>
          <xsd:enumeration value="Placeholder10"/>
          <xsd:enumeration value="CEO/OP Summits - 2014"/>
          <xsd:enumeration value="CEO/OP Summits - 2016"/>
          <xsd:enumeration value="CEO/OP Summits - 2017"/>
          <xsd:enumeration value="Placeholder14"/>
          <xsd:enumeration value="Placeholder15"/>
          <xsd:enumeration value="Placeholder16"/>
          <xsd:enumeration value="Placeholder17"/>
          <xsd:enumeration value="LPM - 2011"/>
          <xsd:enumeration value="LPM - 2012"/>
          <xsd:enumeration value="LPM - 2013"/>
          <xsd:enumeration value="LPM - 2014"/>
          <xsd:enumeration value="LPM - 2015"/>
          <xsd:enumeration value="LPM - 2016"/>
          <xsd:enumeration value="Placeholder24"/>
          <xsd:enumeration value="Placeholder25"/>
          <xsd:enumeration value="Placeholder26"/>
          <xsd:enumeration value="Placeholder27"/>
          <xsd:enumeration value="WWM - 2011"/>
          <xsd:enumeration value="WWM - 2012"/>
          <xsd:enumeration value="WWM - 2013"/>
          <xsd:enumeration value="WWM - 2014"/>
          <xsd:enumeration value="WWM - 2015"/>
          <xsd:enumeration value="WWM - 2016"/>
          <xsd:enumeration value="WWM - 2017"/>
          <xsd:enumeration value="WWM - 2018"/>
          <xsd:enumeration value="North America Offsites"/>
          <xsd:enumeration value="Latin America Offsites"/>
          <xsd:enumeration value="China Offsites"/>
          <xsd:enumeration value="Employee Color"/>
          <xsd:enumeration value="Employee B&amp;W"/>
          <xsd:enumeration value="Operating Partners"/>
          <xsd:enumeration value="ESG Case Studies"/>
          <xsd:enumeration value="Global Highlights Review"/>
          <xsd:enumeration value="Internal Templates"/>
          <xsd:enumeration value="Operating Partner Newsletters"/>
          <xsd:enumeration value="Press Releases"/>
          <xsd:enumeration value="Stationary"/>
        </xsd:restriction>
      </xsd:simpleType>
    </xsd:element>
    <xsd:element name="Display_x0020_Order" ma:index="3" nillable="true" ma:displayName="Display Order" ma:internalName="Display_x0020_Order">
      <xsd:simpleType>
        <xsd:restriction base="dms:Number"/>
      </xsd:simpleType>
    </xsd:element>
    <xsd:element name="ImageDownloadLink" ma:index="4" nillable="true" ma:displayName="ImageDownloadLink" ma:format="Hyperlink" ma:internalName="ImageDownloadLink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fullURL" ma:index="6" nillable="true" ma:displayName="fullURL" ma:internalName="fullURL">
      <xsd:simpleType>
        <xsd:restriction base="dms:Text">
          <xsd:maxLength value="255"/>
        </xsd:restriction>
      </xsd:simpleType>
    </xsd:element>
    <xsd:element name="Meeting_x0020_Type" ma:index="8" nillable="true" ma:displayName="Meeting Type" ma:format="Dropdown" ma:internalName="Meeting_x0020_Type">
      <xsd:simpleType>
        <xsd:restriction base="dms:Choice">
          <xsd:enumeration value="Deal Group Meeting 2014"/>
          <xsd:enumeration value="Deal Group Meeting September 2015"/>
          <xsd:enumeration value="Deal Group Meeting September 2016"/>
          <xsd:enumeration value="European Strategy Offsite January 2015"/>
          <xsd:enumeration value="European Strategy Offsite January 2016"/>
          <xsd:enumeration value="European Strategy Offsite January 2017"/>
          <xsd:enumeration value="Industrial Away Day March 2016"/>
        </xsd:restriction>
      </xsd:simpleType>
    </xsd:element>
    <xsd:element name="Surface_x0020_on_x0020_KC_x0020_Home" ma:index="9" nillable="true" ma:displayName="Surface on KC Home" ma:default="0" ma:internalName="Surface_x0020_on_x0020_KC_x0020_Home">
      <xsd:simpleType>
        <xsd:restriction base="dms:Boolean"/>
      </xsd:simpleType>
    </xsd:element>
    <xsd:element name="Meeting_x0020_Category" ma:index="10" nillable="true" ma:displayName="Meeting Category" ma:format="Dropdown" ma:internalName="Meeting_x0020_Category">
      <xsd:simpleType>
        <xsd:restriction base="dms:Choice">
          <xsd:enumeration value="Administrative Sessions"/>
          <xsd:enumeration value="Main Sessions"/>
        </xsd:restriction>
      </xsd:simpleType>
    </xsd:element>
    <xsd:element name="Show_x0020_as_x0020_Quick_x0020_Link" ma:index="11" nillable="true" ma:displayName="Show as Quick Link" ma:default="0" ma:internalName="Show_x0020_as_x0020_Quick_x0020_Link">
      <xsd:simpleType>
        <xsd:restriction base="dms:Boolean"/>
      </xsd:simpleType>
    </xsd:element>
    <xsd:element name="MediaServiceMetadata" ma:index="15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6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20" nillable="true" ma:displayName="MediaServiceAutoTags" ma:internalName="MediaServiceAutoTags" ma:readOnly="true">
      <xsd:simpleType>
        <xsd:restriction base="dms:Text"/>
      </xsd:simpleType>
    </xsd:element>
    <xsd:element name="MediaServiceOCR" ma:index="2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684ec6-0857-4470-8cdd-d47a3c7eb6af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A520744-49F6-48C5-870D-D28D297F5B56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e58fabb6-9446-4bf5-a05e-fa4e6ef88448"/>
    <ds:schemaRef ds:uri="http://purl.org/dc/terms/"/>
    <ds:schemaRef ds:uri="9f684ec6-0857-4470-8cdd-d47a3c7eb6af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5B660CEF-FDB7-4107-9D10-142604AF315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E9B7BB3-0B5C-4AB0-BF58-BFF16BDDF32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58fabb6-9446-4bf5-a05e-fa4e6ef88448"/>
    <ds:schemaRef ds:uri="9f684ec6-0857-4470-8cdd-d47a3c7eb6a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36998</TotalTime>
  <Words>137</Words>
  <Application>Microsoft Macintosh PowerPoint</Application>
  <PresentationFormat>Custom</PresentationFormat>
  <Paragraphs>46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Gotham HTF Black</vt:lpstr>
      <vt:lpstr>Gotham HTF Book</vt:lpstr>
      <vt:lpstr>Advent_Internal-Conference-Template_MASTER_V005 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Advent Slide Template Master</dc:title>
  <dc:creator>Harris, Andrew</dc:creator>
  <cp:lastModifiedBy>Ghassan Al-ouf</cp:lastModifiedBy>
  <cp:revision>575</cp:revision>
  <dcterms:created xsi:type="dcterms:W3CDTF">2018-04-12T15:48:13Z</dcterms:created>
  <dcterms:modified xsi:type="dcterms:W3CDTF">2021-11-08T18:13:30Z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0x0101007B7576D6F8EB8245B708F7A17FD81F5F</vt:lpwstr>
  </property>
</Properties>
</file>