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72" r:id="rId4"/>
  </p:sldMasterIdLst>
  <p:notesMasterIdLst>
    <p:notesMasterId r:id="rId6"/>
  </p:notesMasterIdLst>
  <p:sldIdLst>
    <p:sldId id="265" r:id="rId5"/>
  </p:sldIdLst>
  <p:sldSz cx="12192000" cy="41417875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otham HTF Black" charset="0"/>
      <p:bold r:id="rId11"/>
    </p:embeddedFont>
    <p:embeddedFont>
      <p:font typeface="Gotham HTF Book" charset="0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803" userDrawn="1">
          <p15:clr>
            <a:srgbClr val="A4A3A4"/>
          </p15:clr>
        </p15:guide>
        <p15:guide id="4" orient="horz" pos="23476" userDrawn="1">
          <p15:clr>
            <a:srgbClr val="A4A3A4"/>
          </p15:clr>
        </p15:guide>
        <p15:guide id="5" pos="5292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pos="4906" userDrawn="1">
          <p15:clr>
            <a:srgbClr val="A4A3A4"/>
          </p15:clr>
        </p15:guide>
        <p15:guide id="8" pos="1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  <a:srgbClr val="996600"/>
    <a:srgbClr val="CE8D30"/>
    <a:srgbClr val="C7AC65"/>
    <a:srgbClr val="D79E4D"/>
    <a:srgbClr val="D9D9D9"/>
    <a:srgbClr val="0A3C5A"/>
    <a:srgbClr val="00B0E6"/>
    <a:srgbClr val="008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E5467-6B4F-450F-B8ED-8D11ED45BC63}" v="570" dt="2021-03-16T06:02:32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 autoAdjust="0"/>
    <p:restoredTop sz="95884" autoAdjust="0"/>
  </p:normalViewPr>
  <p:slideViewPr>
    <p:cSldViewPr snapToGrid="0">
      <p:cViewPr>
        <p:scale>
          <a:sx n="66" d="100"/>
          <a:sy n="66" d="100"/>
        </p:scale>
        <p:origin x="2568" y="-12282"/>
      </p:cViewPr>
      <p:guideLst>
        <p:guide orient="horz" pos="13184"/>
        <p:guide pos="3840"/>
        <p:guide orient="horz" pos="7803"/>
        <p:guide orient="horz" pos="23476"/>
        <p:guide pos="5292"/>
        <p:guide pos="7469"/>
        <p:guide pos="4906"/>
        <p:guide pos="1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-7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oseph" userId="739caa9482c787a5" providerId="LiveId" clId="{F27E5467-6B4F-450F-B8ED-8D11ED45BC63}"/>
    <pc:docChg chg="undo custSel modSld">
      <pc:chgData name="Kim Joseph" userId="739caa9482c787a5" providerId="LiveId" clId="{F27E5467-6B4F-450F-B8ED-8D11ED45BC63}" dt="2021-03-16T06:02:32.185" v="7282"/>
      <pc:docMkLst>
        <pc:docMk/>
      </pc:docMkLst>
      <pc:sldChg chg="addSp modSp mod">
        <pc:chgData name="Kim Joseph" userId="739caa9482c787a5" providerId="LiveId" clId="{F27E5467-6B4F-450F-B8ED-8D11ED45BC63}" dt="2021-03-16T06:02:32.185" v="7282"/>
        <pc:sldMkLst>
          <pc:docMk/>
          <pc:sldMk cId="84806462" sldId="265"/>
        </pc:sldMkLst>
        <pc:spChg chg="mod">
          <ac:chgData name="Kim Joseph" userId="739caa9482c787a5" providerId="LiveId" clId="{F27E5467-6B4F-450F-B8ED-8D11ED45BC63}" dt="2021-03-16T06:02:32.185" v="7282"/>
          <ac:spMkLst>
            <pc:docMk/>
            <pc:sldMk cId="84806462" sldId="265"/>
            <ac:spMk id="2" creationId="{6BC84D8F-73AB-394D-B14F-FA2457CD33F0}"/>
          </ac:spMkLst>
        </pc:spChg>
        <pc:spChg chg="mod">
          <ac:chgData name="Kim Joseph" userId="739caa9482c787a5" providerId="LiveId" clId="{F27E5467-6B4F-450F-B8ED-8D11ED45BC63}" dt="2021-03-16T04:18:07.390" v="54" actId="2711"/>
          <ac:spMkLst>
            <pc:docMk/>
            <pc:sldMk cId="84806462" sldId="265"/>
            <ac:spMk id="7" creationId="{A2194359-BB8F-D946-BD44-9836E7FC3EB7}"/>
          </ac:spMkLst>
        </pc:spChg>
        <pc:spChg chg="mod">
          <ac:chgData name="Kim Joseph" userId="739caa9482c787a5" providerId="LiveId" clId="{F27E5467-6B4F-450F-B8ED-8D11ED45BC63}" dt="2021-03-16T04:27:28.435" v="405" actId="2711"/>
          <ac:spMkLst>
            <pc:docMk/>
            <pc:sldMk cId="84806462" sldId="265"/>
            <ac:spMk id="20" creationId="{F3802A94-A649-034D-AA4C-739AE64860C2}"/>
          </ac:spMkLst>
        </pc:spChg>
        <pc:spChg chg="mod">
          <ac:chgData name="Kim Joseph" userId="739caa9482c787a5" providerId="LiveId" clId="{F27E5467-6B4F-450F-B8ED-8D11ED45BC63}" dt="2021-03-16T04:29:47.782" v="696" actId="2711"/>
          <ac:spMkLst>
            <pc:docMk/>
            <pc:sldMk cId="84806462" sldId="265"/>
            <ac:spMk id="23" creationId="{229CACD8-BED8-9448-9EE0-EA32F95B2C48}"/>
          </ac:spMkLst>
        </pc:spChg>
        <pc:spChg chg="mod">
          <ac:chgData name="Kim Joseph" userId="739caa9482c787a5" providerId="LiveId" clId="{F27E5467-6B4F-450F-B8ED-8D11ED45BC63}" dt="2021-03-16T04:26:38.162" v="313" actId="2711"/>
          <ac:spMkLst>
            <pc:docMk/>
            <pc:sldMk cId="84806462" sldId="265"/>
            <ac:spMk id="24" creationId="{921BF21F-C056-2345-A107-ECF462753C99}"/>
          </ac:spMkLst>
        </pc:spChg>
        <pc:spChg chg="mod">
          <ac:chgData name="Kim Joseph" userId="739caa9482c787a5" providerId="LiveId" clId="{F27E5467-6B4F-450F-B8ED-8D11ED45BC63}" dt="2021-03-16T04:29:44.624" v="695" actId="2711"/>
          <ac:spMkLst>
            <pc:docMk/>
            <pc:sldMk cId="84806462" sldId="265"/>
            <ac:spMk id="25" creationId="{56E2B471-E589-AB4D-BB87-25A6AA2B68BC}"/>
          </ac:spMkLst>
        </pc:spChg>
        <pc:spChg chg="mod">
          <ac:chgData name="Kim Joseph" userId="739caa9482c787a5" providerId="LiveId" clId="{F27E5467-6B4F-450F-B8ED-8D11ED45BC63}" dt="2021-03-16T05:33:54.363" v="4459" actId="1076"/>
          <ac:spMkLst>
            <pc:docMk/>
            <pc:sldMk cId="84806462" sldId="265"/>
            <ac:spMk id="27" creationId="{1817F6BD-8092-6C4A-BFE8-55F1E6D26F2B}"/>
          </ac:spMkLst>
        </pc:spChg>
        <pc:spChg chg="add mod">
          <ac:chgData name="Kim Joseph" userId="739caa9482c787a5" providerId="LiveId" clId="{F27E5467-6B4F-450F-B8ED-8D11ED45BC63}" dt="2021-03-16T05:34:39.570" v="4468" actId="571"/>
          <ac:spMkLst>
            <pc:docMk/>
            <pc:sldMk cId="84806462" sldId="265"/>
            <ac:spMk id="35" creationId="{3A20D08C-C99B-48EA-9633-6BA16D17E24A}"/>
          </ac:spMkLst>
        </pc:spChg>
        <pc:spChg chg="mod">
          <ac:chgData name="Kim Joseph" userId="739caa9482c787a5" providerId="LiveId" clId="{F27E5467-6B4F-450F-B8ED-8D11ED45BC63}" dt="2021-03-16T05:00:29.797" v="2365"/>
          <ac:spMkLst>
            <pc:docMk/>
            <pc:sldMk cId="84806462" sldId="265"/>
            <ac:spMk id="77" creationId="{69164847-5879-114E-B3E0-E83F213AC841}"/>
          </ac:spMkLst>
        </pc:spChg>
        <pc:spChg chg="mod">
          <ac:chgData name="Kim Joseph" userId="739caa9482c787a5" providerId="LiveId" clId="{F27E5467-6B4F-450F-B8ED-8D11ED45BC63}" dt="2021-03-16T05:59:13.716" v="7269" actId="20577"/>
          <ac:spMkLst>
            <pc:docMk/>
            <pc:sldMk cId="84806462" sldId="265"/>
            <ac:spMk id="137" creationId="{FF5EE776-73F5-304F-95E3-33761ED49EC9}"/>
          </ac:spMkLst>
        </pc:spChg>
        <pc:spChg chg="mod">
          <ac:chgData name="Kim Joseph" userId="739caa9482c787a5" providerId="LiveId" clId="{F27E5467-6B4F-450F-B8ED-8D11ED45BC63}" dt="2021-03-16T05:18:21.392" v="2719" actId="2711"/>
          <ac:spMkLst>
            <pc:docMk/>
            <pc:sldMk cId="84806462" sldId="265"/>
            <ac:spMk id="200" creationId="{387AFC3B-46CB-7A45-BB7E-280F437F984C}"/>
          </ac:spMkLst>
        </pc:spChg>
        <pc:spChg chg="mod">
          <ac:chgData name="Kim Joseph" userId="739caa9482c787a5" providerId="LiveId" clId="{F27E5467-6B4F-450F-B8ED-8D11ED45BC63}" dt="2021-03-16T04:18:13.822" v="56" actId="2711"/>
          <ac:spMkLst>
            <pc:docMk/>
            <pc:sldMk cId="84806462" sldId="265"/>
            <ac:spMk id="219" creationId="{48C81AD1-FED0-934D-AA2C-2F7ECBA2A41C}"/>
          </ac:spMkLst>
        </pc:spChg>
        <pc:spChg chg="mod">
          <ac:chgData name="Kim Joseph" userId="739caa9482c787a5" providerId="LiveId" clId="{F27E5467-6B4F-450F-B8ED-8D11ED45BC63}" dt="2021-03-16T04:18:10.491" v="55" actId="2711"/>
          <ac:spMkLst>
            <pc:docMk/>
            <pc:sldMk cId="84806462" sldId="265"/>
            <ac:spMk id="232" creationId="{7722BA12-65FF-DE4A-82FD-D89A0273FBD8}"/>
          </ac:spMkLst>
        </pc:spChg>
        <pc:spChg chg="mod">
          <ac:chgData name="Kim Joseph" userId="739caa9482c787a5" providerId="LiveId" clId="{F27E5467-6B4F-450F-B8ED-8D11ED45BC63}" dt="2021-03-16T04:17:58.664" v="53" actId="2711"/>
          <ac:spMkLst>
            <pc:docMk/>
            <pc:sldMk cId="84806462" sldId="265"/>
            <ac:spMk id="247" creationId="{B0766DE5-4BC7-B349-A25C-5B4B2859E7F7}"/>
          </ac:spMkLst>
        </pc:spChg>
        <pc:spChg chg="mod">
          <ac:chgData name="Kim Joseph" userId="739caa9482c787a5" providerId="LiveId" clId="{F27E5467-6B4F-450F-B8ED-8D11ED45BC63}" dt="2021-03-16T04:25:42.632" v="183" actId="1076"/>
          <ac:spMkLst>
            <pc:docMk/>
            <pc:sldMk cId="84806462" sldId="265"/>
            <ac:spMk id="249" creationId="{51D32FF2-20DF-984A-8F18-0DF041982541}"/>
          </ac:spMkLst>
        </pc:spChg>
        <pc:spChg chg="mod">
          <ac:chgData name="Kim Joseph" userId="739caa9482c787a5" providerId="LiveId" clId="{F27E5467-6B4F-450F-B8ED-8D11ED45BC63}" dt="2021-03-16T05:34:06.780" v="4460" actId="2711"/>
          <ac:spMkLst>
            <pc:docMk/>
            <pc:sldMk cId="84806462" sldId="265"/>
            <ac:spMk id="250" creationId="{B48E2EB5-5F54-944B-8DE8-68874F5E681C}"/>
          </ac:spMkLst>
        </pc:spChg>
        <pc:spChg chg="mod">
          <ac:chgData name="Kim Joseph" userId="739caa9482c787a5" providerId="LiveId" clId="{F27E5467-6B4F-450F-B8ED-8D11ED45BC63}" dt="2021-03-16T05:18:10.830" v="2718" actId="20577"/>
          <ac:spMkLst>
            <pc:docMk/>
            <pc:sldMk cId="84806462" sldId="265"/>
            <ac:spMk id="254" creationId="{11BA7BAE-544E-2E4A-8A72-930DE6F06AE2}"/>
          </ac:spMkLst>
        </pc:spChg>
        <pc:spChg chg="mod">
          <ac:chgData name="Kim Joseph" userId="739caa9482c787a5" providerId="LiveId" clId="{F27E5467-6B4F-450F-B8ED-8D11ED45BC63}" dt="2021-03-16T05:34:11.722" v="4461" actId="2711"/>
          <ac:spMkLst>
            <pc:docMk/>
            <pc:sldMk cId="84806462" sldId="265"/>
            <ac:spMk id="255" creationId="{BF163108-79BE-D142-9399-BA66B80A0AE1}"/>
          </ac:spMkLst>
        </pc:spChg>
        <pc:spChg chg="mod">
          <ac:chgData name="Kim Joseph" userId="739caa9482c787a5" providerId="LiveId" clId="{F27E5467-6B4F-450F-B8ED-8D11ED45BC63}" dt="2021-03-16T06:01:17.658" v="7278"/>
          <ac:spMkLst>
            <pc:docMk/>
            <pc:sldMk cId="84806462" sldId="265"/>
            <ac:spMk id="256" creationId="{C6504D43-3BCC-4540-9A1F-292062879F39}"/>
          </ac:spMkLst>
        </pc:spChg>
        <pc:spChg chg="mod">
          <ac:chgData name="Kim Joseph" userId="739caa9482c787a5" providerId="LiveId" clId="{F27E5467-6B4F-450F-B8ED-8D11ED45BC63}" dt="2021-03-16T05:35:32.330" v="4522" actId="313"/>
          <ac:spMkLst>
            <pc:docMk/>
            <pc:sldMk cId="84806462" sldId="265"/>
            <ac:spMk id="258" creationId="{EAB8B079-AB0E-5049-86BC-D08FFF52E8B6}"/>
          </ac:spMkLst>
        </pc:spChg>
        <pc:spChg chg="mod">
          <ac:chgData name="Kim Joseph" userId="739caa9482c787a5" providerId="LiveId" clId="{F27E5467-6B4F-450F-B8ED-8D11ED45BC63}" dt="2021-03-16T05:37:16.427" v="4746" actId="1076"/>
          <ac:spMkLst>
            <pc:docMk/>
            <pc:sldMk cId="84806462" sldId="265"/>
            <ac:spMk id="259" creationId="{4B81918D-C9ED-DB4E-B5FE-DF21C1750B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4975" y="1143000"/>
            <a:ext cx="90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"/>
            <a:ext cx="8112126" cy="4141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5417188" y="16636655"/>
            <a:ext cx="2950001" cy="82308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8245230"/>
            <a:ext cx="2711450" cy="1662947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2700338" y="16576739"/>
            <a:ext cx="2711450" cy="165287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2711451" y="8278791"/>
            <a:ext cx="1368425" cy="8297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5411788" y="0"/>
            <a:ext cx="2700338" cy="16595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5411788" y="24874699"/>
            <a:ext cx="1368425" cy="8230846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4078267" y="13391"/>
            <a:ext cx="1333525" cy="8231841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3402402" y="4129809"/>
            <a:ext cx="684213" cy="41489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2027241" y="33105545"/>
            <a:ext cx="684213" cy="414898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4082287" y="33078341"/>
            <a:ext cx="1329502" cy="83395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6783812" y="33105533"/>
            <a:ext cx="1328317" cy="8312340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666853" y="18124852"/>
            <a:ext cx="6368689" cy="3093790"/>
          </a:xfrm>
          <a:noFill/>
        </p:spPr>
        <p:txBody>
          <a:bodyPr anchor="t"/>
          <a:lstStyle>
            <a:lvl1pPr>
              <a:lnSpc>
                <a:spcPts val="3400"/>
              </a:lnSpc>
              <a:tabLst>
                <a:tab pos="287338" algn="l"/>
              </a:tabLst>
              <a:defRPr sz="32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672251" y="21259384"/>
            <a:ext cx="6357891" cy="2208953"/>
          </a:xfrm>
        </p:spPr>
        <p:txBody>
          <a:bodyPr>
            <a:noAutofit/>
          </a:bodyPr>
          <a:lstStyle>
            <a:lvl1pPr marL="0" indent="0">
              <a:buNone/>
              <a:defRPr sz="1800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173038" indent="0">
              <a:buNone/>
              <a:defRPr sz="1600" b="0">
                <a:latin typeface="+mn-lt"/>
              </a:defRPr>
            </a:lvl2pPr>
            <a:lvl3pPr marL="396875" indent="0">
              <a:buNone/>
              <a:defRPr sz="1600" b="0">
                <a:latin typeface="+mn-lt"/>
              </a:defRPr>
            </a:lvl3pPr>
            <a:lvl4pPr marL="630238" indent="0">
              <a:buNone/>
              <a:defRPr sz="1600" b="0">
                <a:latin typeface="+mn-lt"/>
              </a:defRPr>
            </a:lvl4pPr>
            <a:lvl5pPr marL="854075" indent="0">
              <a:buNone/>
              <a:defRPr sz="16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5066" y="34794861"/>
            <a:ext cx="2772388" cy="49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B4A840D-3410-2F4E-876E-FA2AEA2CD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517" y="38643848"/>
            <a:ext cx="4114800" cy="2205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Private &amp;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3120" y="9886679"/>
            <a:ext cx="11442699" cy="2732134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173038" indent="-173038">
              <a:spcBef>
                <a:spcPts val="600"/>
              </a:spcBef>
              <a:defRPr/>
            </a:lvl2pPr>
            <a:lvl3pPr marL="404813" indent="-173038">
              <a:defRPr/>
            </a:lvl3pPr>
            <a:lvl4pPr marL="625475" indent="-163513">
              <a:defRPr/>
            </a:lvl4pPr>
            <a:lvl5pPr marL="857250" indent="-1746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83121" y="2770994"/>
            <a:ext cx="11427883" cy="3761309"/>
          </a:xfrm>
          <a:noFill/>
        </p:spPr>
        <p:txBody>
          <a:bodyPr vert="horz" lIns="72000" tIns="54000" rIns="72000" bIns="3600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594CCF-C0FF-E144-A81B-4D1634C3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38643848"/>
            <a:ext cx="4114800" cy="2205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8E13F44-D473-4D4B-AB5B-49B3528A2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20283" y="38643848"/>
            <a:ext cx="2743200" cy="2205118"/>
          </a:xfrm>
        </p:spPr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3121" y="2804455"/>
            <a:ext cx="11427883" cy="3756376"/>
          </a:xfrm>
          <a:noFill/>
        </p:spPr>
        <p:txBody>
          <a:bodyPr vert="horz" lIns="72000" tIns="54000" rIns="72000" bIns="3600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D0BEB8E-34BA-A342-82EF-67AA43A87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38643848"/>
            <a:ext cx="4114800" cy="2205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45B468E-D2DE-B242-A90F-51D0DD75EC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20283" y="38643848"/>
            <a:ext cx="2743200" cy="2205118"/>
          </a:xfrm>
        </p:spPr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4000" y="2774031"/>
            <a:ext cx="11424000" cy="3313430"/>
          </a:xfrm>
          <a:prstGeom prst="rect">
            <a:avLst/>
          </a:prstGeom>
          <a:noFill/>
        </p:spPr>
        <p:txBody>
          <a:bodyPr vert="horz" lIns="72000" tIns="54000" rIns="72000" bIns="36000" rtlCol="0" anchor="t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063" y="9889102"/>
            <a:ext cx="11425941" cy="28754743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82059" y="3976118"/>
            <a:ext cx="11427883" cy="33134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0283" y="38643848"/>
            <a:ext cx="2743200" cy="2205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B8D65-A641-8D41-B834-170DDE97C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6576" y="38643848"/>
            <a:ext cx="4114800" cy="2205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Private &amp;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None/>
        <a:defRPr sz="20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1730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2"/>
        </a:buClr>
        <a:buFont typeface="Arial" pitchFamily="34" charset="0"/>
        <a:buChar char="•"/>
        <a:defRPr sz="18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404813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16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625475" indent="-16351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2"/>
        </a:buClr>
        <a:buFont typeface="Arial" pitchFamily="34" charset="0"/>
        <a:buChar char="•"/>
        <a:defRPr sz="14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857250" indent="-1746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2"/>
        </a:buClr>
        <a:buFont typeface="Arial" pitchFamily="34" charset="0"/>
        <a:buChar char="-"/>
        <a:defRPr sz="12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7680" userDrawn="1">
          <p15:clr>
            <a:srgbClr val="F26B43"/>
          </p15:clr>
        </p15:guide>
        <p15:guide id="4" pos="846" userDrawn="1">
          <p15:clr>
            <a:srgbClr val="F26B43"/>
          </p15:clr>
        </p15:guide>
        <p15:guide id="5" pos="1708" userDrawn="1">
          <p15:clr>
            <a:srgbClr val="F26B43"/>
          </p15:clr>
        </p15:guide>
        <p15:guide id="6" pos="2570" userDrawn="1">
          <p15:clr>
            <a:srgbClr val="F26B43"/>
          </p15:clr>
        </p15:guide>
        <p15:guide id="7" pos="3409" userDrawn="1">
          <p15:clr>
            <a:srgbClr val="F26B43"/>
          </p15:clr>
        </p15:guide>
        <p15:guide id="8" pos="4294" userDrawn="1">
          <p15:clr>
            <a:srgbClr val="F26B43"/>
          </p15:clr>
        </p15:guide>
        <p15:guide id="9" pos="5110" userDrawn="1">
          <p15:clr>
            <a:srgbClr val="F26B43"/>
          </p15:clr>
        </p15:guide>
        <p15:guide id="10" pos="5972" userDrawn="1">
          <p15:clr>
            <a:srgbClr val="F26B43"/>
          </p15:clr>
        </p15:guide>
        <p15:guide id="11" pos="6834" userDrawn="1">
          <p15:clr>
            <a:srgbClr val="F26B43"/>
          </p15:clr>
        </p15:guide>
        <p15:guide id="12" orient="horz" pos="5195" userDrawn="1">
          <p15:clr>
            <a:srgbClr val="F26B43"/>
          </p15:clr>
        </p15:guide>
        <p15:guide id="13" orient="horz" pos="10442" userDrawn="1">
          <p15:clr>
            <a:srgbClr val="F26B43"/>
          </p15:clr>
        </p15:guide>
        <p15:guide id="14" orient="horz" pos="15787" userDrawn="1">
          <p15:clr>
            <a:srgbClr val="F26B43"/>
          </p15:clr>
        </p15:guide>
        <p15:guide id="15" orient="horz" pos="20853" userDrawn="1">
          <p15:clr>
            <a:srgbClr val="F26B43"/>
          </p15:clr>
        </p15:guide>
        <p15:guide id="16" orient="horz" pos="2609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epic.tech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E4F885-A1DC-B241-988F-05BD3250FE8C}"/>
              </a:ext>
            </a:extLst>
          </p:cNvPr>
          <p:cNvSpPr/>
          <p:nvPr/>
        </p:nvSpPr>
        <p:spPr>
          <a:xfrm>
            <a:off x="21463" y="24057502"/>
            <a:ext cx="12162580" cy="30294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C280A81-FD2F-114C-9282-4880D8C3E3CF}"/>
              </a:ext>
            </a:extLst>
          </p:cNvPr>
          <p:cNvSpPr/>
          <p:nvPr/>
        </p:nvSpPr>
        <p:spPr>
          <a:xfrm>
            <a:off x="6126095" y="15862105"/>
            <a:ext cx="6126093" cy="38650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CF4AE90-8E3B-F349-93D1-D3550B8E1E4F}"/>
              </a:ext>
            </a:extLst>
          </p:cNvPr>
          <p:cNvSpPr/>
          <p:nvPr/>
        </p:nvSpPr>
        <p:spPr>
          <a:xfrm>
            <a:off x="2" y="15862105"/>
            <a:ext cx="6126093" cy="38650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7881B3D-409D-B242-ACE8-F4F000C247AF}"/>
              </a:ext>
            </a:extLst>
          </p:cNvPr>
          <p:cNvSpPr/>
          <p:nvPr/>
        </p:nvSpPr>
        <p:spPr>
          <a:xfrm>
            <a:off x="-7957" y="0"/>
            <a:ext cx="12191999" cy="178619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17" name="Picture 16" descr="Shape, arrow&#10;&#10;Description automatically generated">
            <a:extLst>
              <a:ext uri="{FF2B5EF4-FFF2-40B4-BE49-F238E27FC236}">
                <a16:creationId xmlns:a16="http://schemas.microsoft.com/office/drawing/2014/main" id="{1C05CD1A-81A8-1C45-A212-374DE0C927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72" y="5793100"/>
            <a:ext cx="7823436" cy="51657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5D2FD77-366F-4442-980D-2F2341312BF7}"/>
              </a:ext>
            </a:extLst>
          </p:cNvPr>
          <p:cNvSpPr/>
          <p:nvPr/>
        </p:nvSpPr>
        <p:spPr>
          <a:xfrm>
            <a:off x="-7957" y="10519861"/>
            <a:ext cx="12199958" cy="300020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71A687F-020A-854A-83A6-6BEA78132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8198" y="353734"/>
            <a:ext cx="1686756" cy="1180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94359-BB8F-D946-BD44-9836E7FC3EB7}"/>
              </a:ext>
            </a:extLst>
          </p:cNvPr>
          <p:cNvSpPr txBox="1"/>
          <p:nvPr/>
        </p:nvSpPr>
        <p:spPr bwMode="auto">
          <a:xfrm>
            <a:off x="109943" y="1824169"/>
            <a:ext cx="1201274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8800" b="1" dirty="0">
                <a:solidFill>
                  <a:srgbClr val="D79E4D"/>
                </a:solidFill>
                <a:latin typeface="Gotham HTF Book" charset="0"/>
                <a:cs typeface="Arial" pitchFamily="34" charset="0"/>
              </a:rPr>
              <a:t>12</a:t>
            </a:r>
            <a:r>
              <a:rPr lang="ko-KR" altLang="en-US" sz="8800" b="1" dirty="0">
                <a:solidFill>
                  <a:srgbClr val="D79E4D"/>
                </a:solidFill>
                <a:latin typeface="Gotham HTF Book" charset="0"/>
                <a:cs typeface="Arial" pitchFamily="34" charset="0"/>
              </a:rPr>
              <a:t>개월 동안</a:t>
            </a:r>
            <a:endParaRPr lang="en-US" sz="8800" b="1" dirty="0">
              <a:solidFill>
                <a:srgbClr val="D79E4D"/>
              </a:solidFill>
              <a:latin typeface="Gotham HTF Book" charset="0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09E7AF-2CF8-2748-8557-F79572B3C3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1" r="-35"/>
          <a:stretch/>
        </p:blipFill>
        <p:spPr>
          <a:xfrm>
            <a:off x="849128" y="392898"/>
            <a:ext cx="2548415" cy="10098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69164847-5879-114E-B3E0-E83F213AC841}"/>
              </a:ext>
            </a:extLst>
          </p:cNvPr>
          <p:cNvSpPr txBox="1"/>
          <p:nvPr/>
        </p:nvSpPr>
        <p:spPr bwMode="auto">
          <a:xfrm>
            <a:off x="526985" y="13880591"/>
            <a:ext cx="110612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ko-KR" altLang="en-US" sz="3200" b="1" dirty="0">
                <a:solidFill>
                  <a:srgbClr val="D79E4D"/>
                </a:solidFill>
                <a:latin typeface="Gotham HTF Book" charset="0"/>
                <a:cs typeface="Arial" pitchFamily="34" charset="0"/>
              </a:rPr>
              <a:t>어떻게 진행되나요</a:t>
            </a:r>
            <a:r>
              <a:rPr lang="en-US" altLang="ko-KR" sz="3200" b="1" dirty="0">
                <a:solidFill>
                  <a:srgbClr val="D79E4D"/>
                </a:solidFill>
                <a:latin typeface="Gotham HTF Book" charset="0"/>
                <a:cs typeface="Arial" pitchFamily="34" charset="0"/>
              </a:rPr>
              <a:t>?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F5EE776-73F5-304F-95E3-33761ED49EC9}"/>
              </a:ext>
            </a:extLst>
          </p:cNvPr>
          <p:cNvSpPr/>
          <p:nvPr/>
        </p:nvSpPr>
        <p:spPr>
          <a:xfrm>
            <a:off x="584078" y="10812257"/>
            <a:ext cx="11064475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Epicenter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출시에 맞추어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2021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월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28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일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Epicenter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팀은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Epic Cash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블록체인의 스냅 샷을 진행합니다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. 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월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28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일에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Epic Cash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보유자는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EPIC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에 보유하고 있는 것과 동일한 수의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ECR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토큰을 보상하는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Air Grab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에 참여할 수 있습니다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.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Gotham HTF Book" charset="0"/>
                <a:cs typeface="Arial" pitchFamily="34" charset="0"/>
              </a:rPr>
              <a:t>예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Gotham HTF Book" charset="0"/>
                <a:cs typeface="Arial" pitchFamily="34" charset="0"/>
              </a:rPr>
              <a:t>: 1,000 EPIC = 1,000 ECR.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ECR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토큰을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Epicenter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에 </a:t>
            </a:r>
            <a:r>
              <a:rPr lang="ko-KR" altLang="en-US" dirty="0" err="1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스테이킹하기로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 결정할 경우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개월 동안 격월로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Epicenter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가 생태계에 새로운 구성 요소를 출시함에 따라 새로운 토큰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Air Grab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에 참여할 수 있습니다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. 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Gotham HTF Book" charset="0"/>
                <a:cs typeface="Arial" pitchFamily="34" charset="0"/>
              </a:rPr>
              <a:t>예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Gotham HTF Book" charset="0"/>
                <a:cs typeface="Arial" pitchFamily="34" charset="0"/>
              </a:rPr>
              <a:t>: 1,000 ECR = 1,000 EMPL = 1,000 EON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등등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정말 간단합니다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!</a:t>
            </a:r>
          </a:p>
        </p:txBody>
      </p:sp>
      <p:pic>
        <p:nvPicPr>
          <p:cNvPr id="146" name="Picture 14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A4C33E-7460-4B49-8E91-A948B28FC2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452" y="25348087"/>
            <a:ext cx="1765855" cy="979498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387AFC3B-46CB-7A45-BB7E-280F437F984C}"/>
              </a:ext>
            </a:extLst>
          </p:cNvPr>
          <p:cNvSpPr txBox="1"/>
          <p:nvPr/>
        </p:nvSpPr>
        <p:spPr bwMode="auto">
          <a:xfrm>
            <a:off x="1548072" y="27460797"/>
            <a:ext cx="91478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ko-KR" altLang="en-US" sz="3200" b="1" dirty="0">
                <a:solidFill>
                  <a:srgbClr val="D79E4D"/>
                </a:solidFill>
                <a:latin typeface="Gotham HTF Book" charset="0"/>
                <a:cs typeface="Arial" pitchFamily="34" charset="0"/>
              </a:rPr>
              <a:t>어떤 토큰들이 출시 될 예정이며</a:t>
            </a:r>
            <a:r>
              <a:rPr lang="en-US" altLang="ko-KR" sz="3200" b="1" dirty="0">
                <a:solidFill>
                  <a:srgbClr val="D79E4D"/>
                </a:solidFill>
                <a:latin typeface="Gotham HTF Book" charset="0"/>
                <a:cs typeface="Arial" pitchFamily="34" charset="0"/>
              </a:rPr>
              <a:t>, </a:t>
            </a:r>
            <a:r>
              <a:rPr lang="ko-KR" altLang="en-US" sz="3200" b="1" dirty="0">
                <a:solidFill>
                  <a:srgbClr val="D79E4D"/>
                </a:solidFill>
                <a:latin typeface="Gotham HTF Book" charset="0"/>
                <a:cs typeface="Arial" pitchFamily="34" charset="0"/>
              </a:rPr>
              <a:t>어떤 역할인가요</a:t>
            </a:r>
            <a:r>
              <a:rPr lang="en-US" altLang="ko-KR" sz="3200" b="1" dirty="0">
                <a:solidFill>
                  <a:srgbClr val="D79E4D"/>
                </a:solidFill>
                <a:latin typeface="Gotham HTF Book" charset="0"/>
                <a:cs typeface="Arial" pitchFamily="34" charset="0"/>
              </a:rPr>
              <a:t>?</a:t>
            </a:r>
            <a:endParaRPr lang="en-US" sz="3200" b="1" dirty="0">
              <a:solidFill>
                <a:srgbClr val="D79E4D"/>
              </a:solidFill>
              <a:latin typeface="Gotham HTF Book" charset="0"/>
              <a:cs typeface="Arial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753ECFA-511B-134E-8756-65545CD9E00F}"/>
              </a:ext>
            </a:extLst>
          </p:cNvPr>
          <p:cNvSpPr/>
          <p:nvPr/>
        </p:nvSpPr>
        <p:spPr>
          <a:xfrm>
            <a:off x="609473" y="41024977"/>
            <a:ext cx="2733472" cy="223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</a:rPr>
              <a:t>ECR Air Grab One </a:t>
            </a:r>
            <a:r>
              <a:rPr lang="en-GB" sz="1000">
                <a:solidFill>
                  <a:schemeClr val="bg1"/>
                </a:solidFill>
                <a:latin typeface="Gotham HTF Book" pitchFamily="2" charset="77"/>
              </a:rPr>
              <a:t>Pager v0.5</a:t>
            </a:r>
            <a:endParaRPr lang="en-GB" sz="10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8C81AD1-FED0-934D-AA2C-2F7ECBA2A41C}"/>
              </a:ext>
            </a:extLst>
          </p:cNvPr>
          <p:cNvSpPr txBox="1"/>
          <p:nvPr/>
        </p:nvSpPr>
        <p:spPr bwMode="auto">
          <a:xfrm>
            <a:off x="89628" y="4103130"/>
            <a:ext cx="1201274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ko-KR" altLang="en-US" sz="6600" b="1" dirty="0">
                <a:solidFill>
                  <a:srgbClr val="D79E4D"/>
                </a:solidFill>
                <a:latin typeface="Gotham HTF Book" charset="0"/>
                <a:cs typeface="Arial" pitchFamily="34" charset="0"/>
              </a:rPr>
              <a:t>가상자산</a:t>
            </a:r>
            <a:r>
              <a:rPr lang="en-US" altLang="ko-KR" sz="6600" b="1" dirty="0">
                <a:solidFill>
                  <a:srgbClr val="D79E4D"/>
                </a:solidFill>
                <a:latin typeface="Gotham HTF Book" charset="0"/>
                <a:cs typeface="Arial" pitchFamily="34" charset="0"/>
              </a:rPr>
              <a:t>(</a:t>
            </a:r>
            <a:r>
              <a:rPr lang="ko-KR" altLang="en-US" sz="6600" b="1" dirty="0">
                <a:solidFill>
                  <a:srgbClr val="D79E4D"/>
                </a:solidFill>
                <a:latin typeface="Gotham HTF Book" charset="0"/>
                <a:cs typeface="Arial" pitchFamily="34" charset="0"/>
              </a:rPr>
              <a:t>암호화폐</a:t>
            </a:r>
            <a:r>
              <a:rPr lang="en-US" altLang="ko-KR" sz="6600" b="1" dirty="0">
                <a:solidFill>
                  <a:srgbClr val="D79E4D"/>
                </a:solidFill>
                <a:latin typeface="Gotham HTF Book" charset="0"/>
                <a:cs typeface="Arial" pitchFamily="34" charset="0"/>
              </a:rPr>
              <a:t>) </a:t>
            </a:r>
            <a:r>
              <a:rPr lang="ko-KR" altLang="en-US" sz="6600" b="1" dirty="0">
                <a:solidFill>
                  <a:srgbClr val="D79E4D"/>
                </a:solidFill>
                <a:latin typeface="Gotham HTF Book" charset="0"/>
                <a:cs typeface="Arial" pitchFamily="34" charset="0"/>
              </a:rPr>
              <a:t>무료 지급</a:t>
            </a:r>
            <a:endParaRPr lang="en-US" sz="6600" b="1" dirty="0">
              <a:solidFill>
                <a:srgbClr val="D79E4D"/>
              </a:solidFill>
              <a:latin typeface="Gotham HTF Book" charset="0"/>
              <a:cs typeface="Arial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722BA12-65FF-DE4A-82FD-D89A0273FBD8}"/>
              </a:ext>
            </a:extLst>
          </p:cNvPr>
          <p:cNvSpPr txBox="1"/>
          <p:nvPr/>
        </p:nvSpPr>
        <p:spPr bwMode="auto">
          <a:xfrm>
            <a:off x="69310" y="3211887"/>
            <a:ext cx="120127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ko-KR" altLang="en-US" sz="6000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격월로</a:t>
            </a:r>
            <a:endParaRPr lang="en-US" sz="7100" dirty="0">
              <a:solidFill>
                <a:schemeClr val="bg1"/>
              </a:solidFill>
              <a:latin typeface="Gotham HTF Book" charset="0"/>
              <a:cs typeface="Arial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0766DE5-4BC7-B349-A25C-5B4B2859E7F7}"/>
              </a:ext>
            </a:extLst>
          </p:cNvPr>
          <p:cNvSpPr txBox="1"/>
          <p:nvPr/>
        </p:nvSpPr>
        <p:spPr bwMode="auto">
          <a:xfrm>
            <a:off x="134423" y="9575624"/>
            <a:ext cx="1201274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ko-KR" altLang="en-US" sz="4400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일생 일대의 </a:t>
            </a:r>
            <a:r>
              <a:rPr lang="en-US" altLang="ko-KR" sz="4400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Air Grab </a:t>
            </a:r>
            <a:r>
              <a:rPr lang="ko-KR" altLang="en-US" sz="4400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기회</a:t>
            </a:r>
            <a:r>
              <a:rPr lang="en-US" altLang="ko-KR" sz="4400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!</a:t>
            </a:r>
            <a:endParaRPr lang="en-US" sz="4400" dirty="0">
              <a:solidFill>
                <a:schemeClr val="bg1"/>
              </a:solidFill>
              <a:latin typeface="Gotham HTF Book" charset="0"/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1D32FF2-20DF-984A-8F18-0DF041982541}"/>
              </a:ext>
            </a:extLst>
          </p:cNvPr>
          <p:cNvSpPr/>
          <p:nvPr/>
        </p:nvSpPr>
        <p:spPr>
          <a:xfrm>
            <a:off x="849128" y="14629910"/>
            <a:ext cx="11064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가까운 시일내에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Epicenter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는 생태계의 기능을 향상시키기 위해 최소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6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개의 새로운 토큰을 출시 할 것입니다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아래에서 계획된 출시 날짜가 포함 된 전체 목록을 볼 수 있습니다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.</a:t>
            </a:r>
            <a:endParaRPr lang="en-GB" dirty="0">
              <a:solidFill>
                <a:schemeClr val="bg1"/>
              </a:solidFill>
              <a:latin typeface="Gotham HTF Book" charset="0"/>
              <a:cs typeface="Arial" pitchFamily="34" charset="0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48E2EB5-5F54-944B-8DE8-68874F5E681C}"/>
              </a:ext>
            </a:extLst>
          </p:cNvPr>
          <p:cNvSpPr/>
          <p:nvPr/>
        </p:nvSpPr>
        <p:spPr>
          <a:xfrm>
            <a:off x="548676" y="20231509"/>
            <a:ext cx="11064475" cy="3492956"/>
          </a:xfrm>
          <a:prstGeom prst="rect">
            <a:avLst/>
          </a:prstGeom>
        </p:spPr>
        <p:txBody>
          <a:bodyPr wrap="square" numCol="2" spcCol="540000">
            <a:noAutofit/>
          </a:bodyPr>
          <a:lstStyle/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팀은 </a:t>
            </a:r>
            <a:r>
              <a:rPr lang="en-GB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월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28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일에 블록체인의 스냅 샷을 진행할 예정입니다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.</a:t>
            </a:r>
            <a:endParaRPr lang="en-GB" dirty="0">
              <a:solidFill>
                <a:schemeClr val="bg1"/>
              </a:solidFill>
              <a:latin typeface="Gotham HTF Book" charset="0"/>
              <a:cs typeface="Arial" pitchFamily="34" charset="0"/>
            </a:endParaRP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블록체인 스냅샷 이후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 Air Grab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을 참여할 수 있는 포털을 만들 예정입니다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참여자들은 해당 포털에 </a:t>
            </a:r>
            <a:r>
              <a:rPr lang="ko-KR" altLang="en-US" dirty="0" err="1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텔래그램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 핸들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아이디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),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보유하고 있는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EPIC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수량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및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ECR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토큰을 받으실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ERC20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지갑 주소를 </a:t>
            </a:r>
            <a:r>
              <a:rPr lang="ko-KR" altLang="en-US" dirty="0" err="1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기재하셔야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 합니다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자세한 내용은 추후에 안내드릴 예정입니다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개인 정보 보호에 대해 우려하시는 분들은 걱정하지 마십시요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참여자분들의 실명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또는 이메일 주소는 필요 하지 않으며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혹여 토큰 클레임에 문제가 있을 경우에는 기재해주신 </a:t>
            </a:r>
            <a:r>
              <a:rPr lang="ko-KR" altLang="en-US" dirty="0" err="1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텔래그램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 아이디로 담당자가 연락을 드릴 예정입니다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일회성으로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 Air Grab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의 원활한 진행을 위한 연락 외에는 참여자분들의 정보를 일체 사용하지 않습니다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 </a:t>
            </a:r>
            <a:endParaRPr lang="en-US" altLang="ko-KR" dirty="0">
              <a:solidFill>
                <a:schemeClr val="bg1"/>
              </a:solidFill>
              <a:latin typeface="Gotham HTF Book" charset="0"/>
              <a:cs typeface="Arial" pitchFamily="34" charset="0"/>
            </a:endParaRP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2021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월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28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일에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ECR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토큰은 클레임을 요청한 참여자분들에게 배포될 예정입니다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. 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추가적으로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다른 토큰 라운드에도 참여하시기 위해서는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ECR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토큰을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Epicenter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에 </a:t>
            </a:r>
            <a:r>
              <a:rPr lang="ko-KR" altLang="en-US" dirty="0" err="1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스테이킹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 하셔야 합니다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자세한 내용은 추후에 안내드릴 예정입니다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.</a:t>
            </a:r>
            <a:endParaRPr lang="en-GB" dirty="0">
              <a:solidFill>
                <a:schemeClr val="bg1"/>
              </a:solidFill>
              <a:latin typeface="Gotham HTF Book" charset="0"/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802A94-A649-034D-AA4C-739AE64860C2}"/>
              </a:ext>
            </a:extLst>
          </p:cNvPr>
          <p:cNvSpPr/>
          <p:nvPr/>
        </p:nvSpPr>
        <p:spPr>
          <a:xfrm>
            <a:off x="759899" y="17540868"/>
            <a:ext cx="425724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dirty="0">
                <a:latin typeface="Gotham HTF Book" charset="0"/>
                <a:cs typeface="Arial" pitchFamily="34" charset="0"/>
              </a:rPr>
              <a:t>CLI </a:t>
            </a:r>
            <a:r>
              <a:rPr lang="ko-KR" altLang="en-US" dirty="0">
                <a:latin typeface="Gotham HTF Book" charset="0"/>
                <a:cs typeface="Arial" pitchFamily="34" charset="0"/>
              </a:rPr>
              <a:t>지갑</a:t>
            </a:r>
            <a:endParaRPr lang="en-GB" dirty="0">
              <a:latin typeface="Gotham HTF Book" charset="0"/>
              <a:cs typeface="Arial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dirty="0">
                <a:latin typeface="Gotham HTF Book" charset="0"/>
                <a:cs typeface="Arial" pitchFamily="34" charset="0"/>
              </a:rPr>
              <a:t>GUI </a:t>
            </a:r>
            <a:r>
              <a:rPr lang="ko-KR" altLang="en-US" dirty="0">
                <a:latin typeface="Gotham HTF Book" charset="0"/>
                <a:cs typeface="Arial" pitchFamily="34" charset="0"/>
              </a:rPr>
              <a:t>지갑</a:t>
            </a:r>
            <a:endParaRPr lang="en-GB" dirty="0">
              <a:latin typeface="Gotham HTF Book" charset="0"/>
              <a:cs typeface="Arial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dirty="0">
                <a:latin typeface="Gotham HTF Book" charset="0"/>
                <a:cs typeface="Arial" pitchFamily="34" charset="0"/>
              </a:rPr>
              <a:t>Vitex (</a:t>
            </a:r>
            <a:r>
              <a:rPr lang="ko-KR" altLang="en-US" dirty="0">
                <a:latin typeface="Gotham HTF Book" charset="0"/>
                <a:cs typeface="Arial" pitchFamily="34" charset="0"/>
              </a:rPr>
              <a:t>거래소 또는 자신의 지갑</a:t>
            </a:r>
            <a:r>
              <a:rPr lang="en-GB" dirty="0">
                <a:latin typeface="Gotham HTF Book" charset="0"/>
                <a:cs typeface="Arial" pitchFamily="34" charset="0"/>
              </a:rPr>
              <a:t>)</a:t>
            </a: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ko-KR" altLang="en-US" dirty="0">
                <a:latin typeface="Gotham HTF Book" charset="0"/>
                <a:cs typeface="Arial" pitchFamily="34" charset="0"/>
              </a:rPr>
              <a:t>공식</a:t>
            </a:r>
            <a:r>
              <a:rPr lang="en-GB" dirty="0">
                <a:latin typeface="Gotham HTF Book" charset="0"/>
                <a:cs typeface="Arial" pitchFamily="34" charset="0"/>
              </a:rPr>
              <a:t> Epic ERC20 </a:t>
            </a:r>
            <a:r>
              <a:rPr lang="ko-KR" altLang="en-US" dirty="0">
                <a:latin typeface="Gotham HTF Book" charset="0"/>
                <a:cs typeface="Arial" pitchFamily="34" charset="0"/>
              </a:rPr>
              <a:t>토큰</a:t>
            </a:r>
            <a:endParaRPr lang="en-GB" dirty="0">
              <a:latin typeface="Gotham HTF Book" charset="0"/>
              <a:cs typeface="Arial" pitchFamily="34" charset="0"/>
            </a:endParaRPr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1A7D17C9-12EA-AB4A-A707-80A3C8E881B0}"/>
              </a:ext>
            </a:extLst>
          </p:cNvPr>
          <p:cNvSpPr>
            <a:spLocks/>
          </p:cNvSpPr>
          <p:nvPr/>
        </p:nvSpPr>
        <p:spPr bwMode="auto">
          <a:xfrm>
            <a:off x="6567598" y="16431270"/>
            <a:ext cx="914070" cy="914070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CC5ACC06-715F-1142-ADB7-CA59F6F90967}"/>
              </a:ext>
            </a:extLst>
          </p:cNvPr>
          <p:cNvSpPr>
            <a:spLocks/>
          </p:cNvSpPr>
          <p:nvPr/>
        </p:nvSpPr>
        <p:spPr bwMode="auto">
          <a:xfrm>
            <a:off x="474769" y="16353458"/>
            <a:ext cx="1068464" cy="909971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9CACD8-BED8-9448-9EE0-EA32F95B2C48}"/>
              </a:ext>
            </a:extLst>
          </p:cNvPr>
          <p:cNvSpPr/>
          <p:nvPr/>
        </p:nvSpPr>
        <p:spPr>
          <a:xfrm>
            <a:off x="6619741" y="17762457"/>
            <a:ext cx="501956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dirty="0" err="1">
                <a:latin typeface="Gotham HTF Book" charset="0"/>
                <a:cs typeface="Arial" pitchFamily="34" charset="0"/>
              </a:rPr>
              <a:t>Citex</a:t>
            </a:r>
            <a:endParaRPr lang="en-GB" dirty="0">
              <a:latin typeface="Gotham HTF Book" charset="0"/>
              <a:cs typeface="Arial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dirty="0">
                <a:latin typeface="Gotham HTF Book" charset="0"/>
                <a:cs typeface="Arial" pitchFamily="34" charset="0"/>
              </a:rPr>
              <a:t>Fast Epic (FEPIC)</a:t>
            </a: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>
                <a:latin typeface="Gotham HTF Book" charset="0"/>
                <a:cs typeface="Arial" pitchFamily="34" charset="0"/>
              </a:rPr>
              <a:t>다른 체인의 연결되어 있는 비공식 </a:t>
            </a:r>
            <a:r>
              <a:rPr lang="en-US" altLang="ko-KR" dirty="0">
                <a:latin typeface="Gotham HTF Book" charset="0"/>
                <a:cs typeface="Arial" pitchFamily="34" charset="0"/>
              </a:rPr>
              <a:t>EPIC</a:t>
            </a:r>
            <a:endParaRPr lang="en-US" dirty="0">
              <a:latin typeface="Gotham HTF Book" charset="0"/>
              <a:cs typeface="Arial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1BF21F-C056-2345-A107-ECF462753C99}"/>
              </a:ext>
            </a:extLst>
          </p:cNvPr>
          <p:cNvSpPr/>
          <p:nvPr/>
        </p:nvSpPr>
        <p:spPr>
          <a:xfrm>
            <a:off x="1673898" y="16386322"/>
            <a:ext cx="42777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Gotham HTF Book" charset="0"/>
                <a:cs typeface="Arial" pitchFamily="34" charset="0"/>
              </a:rPr>
              <a:t>Epic Cash </a:t>
            </a:r>
            <a:r>
              <a:rPr lang="ko-KR" altLang="en-US" dirty="0">
                <a:latin typeface="Gotham HTF Book" charset="0"/>
                <a:cs typeface="Arial" pitchFamily="34" charset="0"/>
              </a:rPr>
              <a:t>소지자는 </a:t>
            </a:r>
            <a:r>
              <a:rPr lang="en-US" altLang="ko-KR" dirty="0">
                <a:latin typeface="Gotham HTF Book" charset="0"/>
                <a:cs typeface="Arial" pitchFamily="34" charset="0"/>
              </a:rPr>
              <a:t>2</a:t>
            </a:r>
            <a:r>
              <a:rPr lang="ko-KR" altLang="en-US" dirty="0">
                <a:latin typeface="Gotham HTF Book" charset="0"/>
                <a:cs typeface="Arial" pitchFamily="34" charset="0"/>
              </a:rPr>
              <a:t>월 </a:t>
            </a:r>
            <a:r>
              <a:rPr lang="en-US" altLang="ko-KR" dirty="0">
                <a:latin typeface="Gotham HTF Book" charset="0"/>
                <a:cs typeface="Arial" pitchFamily="34" charset="0"/>
              </a:rPr>
              <a:t>28</a:t>
            </a:r>
            <a:r>
              <a:rPr lang="ko-KR" altLang="en-US" dirty="0">
                <a:latin typeface="Gotham HTF Book" charset="0"/>
                <a:cs typeface="Arial" pitchFamily="34" charset="0"/>
              </a:rPr>
              <a:t>일에 </a:t>
            </a:r>
            <a:r>
              <a:rPr lang="en-US" altLang="ko-KR" dirty="0">
                <a:latin typeface="Gotham HTF Book" charset="0"/>
                <a:cs typeface="Arial" pitchFamily="34" charset="0"/>
              </a:rPr>
              <a:t>3</a:t>
            </a:r>
            <a:r>
              <a:rPr lang="ko-KR" altLang="en-US" dirty="0">
                <a:latin typeface="Gotham HTF Book" charset="0"/>
                <a:cs typeface="Arial" pitchFamily="34" charset="0"/>
              </a:rPr>
              <a:t>곳 중에 한곳에 </a:t>
            </a:r>
            <a:r>
              <a:rPr lang="en-US" altLang="ko-KR" dirty="0">
                <a:latin typeface="Gotham HTF Book" charset="0"/>
                <a:cs typeface="Arial" pitchFamily="34" charset="0"/>
              </a:rPr>
              <a:t>EPIC</a:t>
            </a:r>
            <a:r>
              <a:rPr lang="ko-KR" altLang="en-US" dirty="0">
                <a:latin typeface="Gotham HTF Book" charset="0"/>
                <a:cs typeface="Arial" pitchFamily="34" charset="0"/>
              </a:rPr>
              <a:t>을 보유하고 있어야 </a:t>
            </a:r>
            <a:r>
              <a:rPr lang="en-US" altLang="ko-KR" dirty="0">
                <a:latin typeface="Gotham HTF Book" charset="0"/>
                <a:cs typeface="Arial" pitchFamily="34" charset="0"/>
              </a:rPr>
              <a:t>Air Grab</a:t>
            </a:r>
            <a:r>
              <a:rPr lang="ko-KR" altLang="en-US" dirty="0">
                <a:latin typeface="Gotham HTF Book" charset="0"/>
                <a:cs typeface="Arial" pitchFamily="34" charset="0"/>
              </a:rPr>
              <a:t>에 참여할 수 있습니다</a:t>
            </a:r>
            <a:r>
              <a:rPr lang="en-US" altLang="ko-KR" dirty="0">
                <a:latin typeface="Gotham HTF Book" charset="0"/>
                <a:cs typeface="Arial" pitchFamily="34" charset="0"/>
              </a:rPr>
              <a:t>.</a:t>
            </a:r>
            <a:endParaRPr lang="en-GB" dirty="0">
              <a:latin typeface="Gotham HTF Book" charset="0"/>
              <a:cs typeface="Arial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E2B471-E589-AB4D-BB87-25A6AA2B68BC}"/>
              </a:ext>
            </a:extLst>
          </p:cNvPr>
          <p:cNvSpPr/>
          <p:nvPr/>
        </p:nvSpPr>
        <p:spPr>
          <a:xfrm>
            <a:off x="7637729" y="16421582"/>
            <a:ext cx="40795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dirty="0">
                <a:latin typeface="Gotham HTF Book" charset="0"/>
                <a:cs typeface="Arial" pitchFamily="34" charset="0"/>
              </a:rPr>
              <a:t>2</a:t>
            </a:r>
            <a:r>
              <a:rPr lang="ko-KR" altLang="en-US" dirty="0">
                <a:latin typeface="Gotham HTF Book" charset="0"/>
                <a:cs typeface="Arial" pitchFamily="34" charset="0"/>
              </a:rPr>
              <a:t>월 </a:t>
            </a:r>
            <a:r>
              <a:rPr lang="en-US" altLang="ko-KR" dirty="0">
                <a:latin typeface="Gotham HTF Book" charset="0"/>
                <a:cs typeface="Arial" pitchFamily="34" charset="0"/>
              </a:rPr>
              <a:t>28</a:t>
            </a:r>
            <a:r>
              <a:rPr lang="ko-KR" altLang="en-US" dirty="0">
                <a:latin typeface="Gotham HTF Book" charset="0"/>
                <a:cs typeface="Arial" pitchFamily="34" charset="0"/>
              </a:rPr>
              <a:t>일에 아래와 같이 다른 곳에 </a:t>
            </a:r>
            <a:r>
              <a:rPr lang="en-US" altLang="ko-KR" dirty="0">
                <a:latin typeface="Gotham HTF Book" charset="0"/>
                <a:cs typeface="Arial" pitchFamily="34" charset="0"/>
              </a:rPr>
              <a:t>EPIC</a:t>
            </a:r>
            <a:r>
              <a:rPr lang="ko-KR" altLang="en-US" dirty="0">
                <a:latin typeface="Gotham HTF Book" charset="0"/>
                <a:cs typeface="Arial" pitchFamily="34" charset="0"/>
              </a:rPr>
              <a:t>을 보유하고 있을 경우 </a:t>
            </a:r>
            <a:r>
              <a:rPr lang="en-US" altLang="ko-KR" dirty="0">
                <a:latin typeface="Gotham HTF Book" charset="0"/>
                <a:cs typeface="Arial" pitchFamily="34" charset="0"/>
              </a:rPr>
              <a:t>Air Grab</a:t>
            </a:r>
            <a:r>
              <a:rPr lang="ko-KR" altLang="en-US" dirty="0">
                <a:latin typeface="Gotham HTF Book" charset="0"/>
                <a:cs typeface="Arial" pitchFamily="34" charset="0"/>
              </a:rPr>
              <a:t>에 참여 할 수 없습니다</a:t>
            </a:r>
            <a:r>
              <a:rPr lang="en-US" altLang="ko-KR" dirty="0">
                <a:latin typeface="Gotham HTF Book" charset="0"/>
                <a:cs typeface="Arial" pitchFamily="34" charset="0"/>
              </a:rPr>
              <a:t>.</a:t>
            </a:r>
            <a:endParaRPr lang="en-GB" dirty="0">
              <a:latin typeface="Gotham HTF Book" charset="0"/>
              <a:cs typeface="Arial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11BA7BAE-544E-2E4A-8A72-930DE6F06AE2}"/>
              </a:ext>
            </a:extLst>
          </p:cNvPr>
          <p:cNvSpPr txBox="1"/>
          <p:nvPr/>
        </p:nvSpPr>
        <p:spPr bwMode="auto">
          <a:xfrm>
            <a:off x="526985" y="24476231"/>
            <a:ext cx="110612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3200" b="1" dirty="0">
                <a:solidFill>
                  <a:srgbClr val="D79E4D"/>
                </a:solidFill>
                <a:latin typeface="Gotham HTF Book" charset="0"/>
                <a:cs typeface="Arial" pitchFamily="34" charset="0"/>
              </a:rPr>
              <a:t>EPIC CASH</a:t>
            </a:r>
            <a:r>
              <a:rPr lang="ko-KR" altLang="en-US" sz="3200" b="1" dirty="0">
                <a:solidFill>
                  <a:srgbClr val="D79E4D"/>
                </a:solidFill>
                <a:latin typeface="Gotham HTF Book" charset="0"/>
                <a:cs typeface="Arial" pitchFamily="34" charset="0"/>
              </a:rPr>
              <a:t>를 보유하고 있지 않을 </a:t>
            </a:r>
            <a:r>
              <a:rPr lang="ko-KR" altLang="en-US" sz="3200" b="1" dirty="0" err="1">
                <a:solidFill>
                  <a:srgbClr val="D79E4D"/>
                </a:solidFill>
                <a:latin typeface="Gotham HTF Book" charset="0"/>
                <a:cs typeface="Arial" pitchFamily="34" charset="0"/>
              </a:rPr>
              <a:t>경우는요</a:t>
            </a:r>
            <a:r>
              <a:rPr lang="en-US" altLang="ko-KR" sz="3200" b="1" dirty="0">
                <a:solidFill>
                  <a:srgbClr val="D79E4D"/>
                </a:solidFill>
                <a:latin typeface="Gotham HTF Book" charset="0"/>
                <a:cs typeface="Arial" pitchFamily="34" charset="0"/>
              </a:rPr>
              <a:t>?</a:t>
            </a:r>
            <a:endParaRPr lang="en-US" sz="3200" b="1" dirty="0">
              <a:solidFill>
                <a:srgbClr val="D79E4D"/>
              </a:solidFill>
              <a:latin typeface="Gotham HTF Book" charset="0"/>
              <a:cs typeface="Arial" pitchFamily="34" charset="0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BF163108-79BE-D142-9399-BA66B80A0AE1}"/>
              </a:ext>
            </a:extLst>
          </p:cNvPr>
          <p:cNvSpPr/>
          <p:nvPr/>
        </p:nvSpPr>
        <p:spPr>
          <a:xfrm>
            <a:off x="620130" y="25422402"/>
            <a:ext cx="7139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EPIC CASH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는 현재 </a:t>
            </a:r>
            <a:r>
              <a:rPr lang="en-GB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Vitex (vitex.net)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라는 탈중앙화 거래소에 상장 되어있습니다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원하시는 만큼 해당 거래소에서 구매하실 수 있습니다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.</a:t>
            </a:r>
            <a:r>
              <a:rPr lang="en-GB" dirty="0">
                <a:solidFill>
                  <a:schemeClr val="bg1"/>
                </a:solidFill>
                <a:latin typeface="Gotham HTF Book" charset="0"/>
                <a:cs typeface="Arial" pitchFamily="34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17F6BD-8092-6C4A-BFE8-55F1E6D26F2B}"/>
              </a:ext>
            </a:extLst>
          </p:cNvPr>
          <p:cNvSpPr/>
          <p:nvPr/>
        </p:nvSpPr>
        <p:spPr>
          <a:xfrm>
            <a:off x="718111" y="28393995"/>
            <a:ext cx="5249667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3200" b="1" dirty="0">
                <a:solidFill>
                  <a:schemeClr val="accent2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ECR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en-US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월 </a:t>
            </a:r>
            <a:r>
              <a:rPr lang="en-US" altLang="ko-KR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28</a:t>
            </a:r>
            <a:r>
              <a:rPr lang="ko-KR" altLang="en-US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일</a:t>
            </a:r>
            <a:r>
              <a:rPr lang="en-US" altLang="ko-KR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2021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향후 다양한 토큰 지급을 받기 위해 필요하며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분산화 된 조직의 거버넌스에 참여할 수 있는 권리를 제공하는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Epicenter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생태계의 유틸리티 및 거버넌스 토큰입니다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3200" b="1" dirty="0">
                <a:solidFill>
                  <a:schemeClr val="accent2"/>
                </a:solidFill>
                <a:latin typeface="Gotham HTF Book" charset="0"/>
                <a:cs typeface="Times New Roman" panose="02020603050405020304" pitchFamily="18" charset="0"/>
              </a:rPr>
              <a:t>EMPL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ko-KR" altLang="en-US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월</a:t>
            </a:r>
            <a:r>
              <a:rPr lang="en-GB" altLang="ko-KR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2021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ko-KR" altLang="en-US" dirty="0" err="1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소프트페그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 알고리즘을 통해 만들어진 </a:t>
            </a:r>
            <a:r>
              <a:rPr lang="ko-KR" altLang="en-US" dirty="0" err="1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스테이블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 코인이며 주기적으로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$1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로 리베이스 됩니다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사용자의 지갑 내 잔액을 필요에 따라 위아래로 조정이 가능하기 때문에 값을 고정해야 하는 스마트 계약에 적합합니다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dirty="0">
              <a:solidFill>
                <a:schemeClr val="bg1"/>
              </a:solidFill>
              <a:latin typeface="Gotham HTF Book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3200" b="1" dirty="0">
                <a:solidFill>
                  <a:schemeClr val="accent2"/>
                </a:solidFill>
                <a:latin typeface="Gotham HTF Book" charset="0"/>
                <a:cs typeface="Times New Roman" panose="02020603050405020304" pitchFamily="18" charset="0"/>
              </a:rPr>
              <a:t>EON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ko-KR" altLang="en-US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월</a:t>
            </a:r>
            <a:r>
              <a:rPr lang="en-GB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 2021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생태계 내에서 관리 업무를 담당하며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체인을 묶어주는 역할을 하는 스마트 </a:t>
            </a:r>
            <a:r>
              <a:rPr lang="ko-KR" altLang="en-US" dirty="0" err="1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컨트랙트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 플랫 폼입니다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6504D43-3BCC-4540-9A1F-292062879F39}"/>
              </a:ext>
            </a:extLst>
          </p:cNvPr>
          <p:cNvSpPr/>
          <p:nvPr/>
        </p:nvSpPr>
        <p:spPr>
          <a:xfrm>
            <a:off x="6305816" y="28299509"/>
            <a:ext cx="5266055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3200" b="1" dirty="0">
                <a:solidFill>
                  <a:schemeClr val="accent2"/>
                </a:solidFill>
                <a:latin typeface="Gotham HTF Book" charset="0"/>
                <a:cs typeface="Times New Roman" panose="02020603050405020304" pitchFamily="18" charset="0"/>
              </a:rPr>
              <a:t>EDX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ko-KR" altLang="en-US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월</a:t>
            </a:r>
            <a:r>
              <a:rPr lang="en-GB" altLang="ko-KR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2021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dirty="0" err="1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Epicenter</a:t>
            </a:r>
            <a:r>
              <a:rPr lang="en-GB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Dex</a:t>
            </a:r>
            <a:r>
              <a:rPr lang="en-GB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탈중앙화 거래소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에서 사용되는 유틸리티 토큰입니다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수수료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거래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및 무료 리베이트를 받기 위해 사용됩니다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3200" b="1" dirty="0">
                <a:solidFill>
                  <a:schemeClr val="accent2"/>
                </a:solidFill>
                <a:latin typeface="Gotham HTF Book" charset="0"/>
                <a:cs typeface="Times New Roman" panose="02020603050405020304" pitchFamily="18" charset="0"/>
              </a:rPr>
              <a:t>ECHO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ko-KR" altLang="en-US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월</a:t>
            </a:r>
            <a:r>
              <a:rPr lang="en-GB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 2021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자신이 온라인에서 만들고 공유하는 콘텐츠들을 저장하는데 사용되는 토큰입니다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이를 통해 빅 </a:t>
            </a:r>
            <a:r>
              <a:rPr lang="ko-KR" altLang="en-US" dirty="0" err="1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테크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 기업들의 중앙 집중 식 시스템 및 그에 따라 발생되는 불이익을 배척할 수 있으며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자신의 데이터를 직접 소유하고 다른 사람과 거래할 수 있습니다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sz="3200" b="1" dirty="0">
                <a:solidFill>
                  <a:schemeClr val="accent2"/>
                </a:solidFill>
                <a:latin typeface="Gotham HTF Book" charset="0"/>
                <a:cs typeface="Times New Roman" panose="02020603050405020304" pitchFamily="18" charset="0"/>
              </a:rPr>
              <a:t>EFX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GB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en-US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월</a:t>
            </a:r>
            <a:r>
              <a:rPr lang="en-GB" i="1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 2022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Epicenter Forex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를 사용하면 블록체인을 통해 모든 법정화폐를 저렴하게 즉각적으로 전송할 수 있습니다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최대 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$45 </a:t>
            </a:r>
            <a:r>
              <a:rPr lang="ko-KR" altLang="en-US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송금 수수료가 붙으며 더 이상 비싸게 송금 수수료를 지불할 필요가 없습니다</a:t>
            </a:r>
            <a:r>
              <a:rPr lang="en-US" altLang="ko-KR" dirty="0">
                <a:solidFill>
                  <a:schemeClr val="bg1"/>
                </a:solidFill>
                <a:latin typeface="Gotham HTF Book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en-GB" dirty="0">
              <a:solidFill>
                <a:schemeClr val="bg1"/>
              </a:solidFill>
              <a:latin typeface="Gotham HTF Book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30E3E0D-DAA3-3140-8323-2236ECEE253B}"/>
              </a:ext>
            </a:extLst>
          </p:cNvPr>
          <p:cNvSpPr/>
          <p:nvPr/>
        </p:nvSpPr>
        <p:spPr>
          <a:xfrm>
            <a:off x="26774" y="35501481"/>
            <a:ext cx="12192001" cy="152275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AB8B079-AB0E-5049-86BC-D08FFF52E8B6}"/>
              </a:ext>
            </a:extLst>
          </p:cNvPr>
          <p:cNvSpPr txBox="1"/>
          <p:nvPr/>
        </p:nvSpPr>
        <p:spPr bwMode="auto">
          <a:xfrm>
            <a:off x="620127" y="35709936"/>
            <a:ext cx="4316152" cy="111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3200" b="1" dirty="0">
                <a:solidFill>
                  <a:srgbClr val="D79E4D"/>
                </a:solidFill>
                <a:latin typeface="Gotham HTF Black" pitchFamily="2" charset="77"/>
                <a:cs typeface="Arial" pitchFamily="34" charset="0"/>
              </a:rPr>
              <a:t>EPIC CASH</a:t>
            </a:r>
            <a:r>
              <a:rPr lang="ko-KR" altLang="en-US" sz="3200" b="1" dirty="0">
                <a:solidFill>
                  <a:srgbClr val="D79E4D"/>
                </a:solidFill>
                <a:latin typeface="Gotham HTF Black" pitchFamily="2" charset="77"/>
                <a:cs typeface="Arial" pitchFamily="34" charset="0"/>
              </a:rPr>
              <a:t>에 </a:t>
            </a:r>
            <a:endParaRPr lang="en-US" altLang="ko-KR" sz="3200" b="1" dirty="0">
              <a:solidFill>
                <a:srgbClr val="D79E4D"/>
              </a:solidFill>
              <a:latin typeface="Gotham HTF Black" pitchFamily="2" charset="77"/>
              <a:cs typeface="Arial" pitchFamily="34" charset="0"/>
            </a:endParaRPr>
          </a:p>
          <a:p>
            <a:pPr fontAlgn="b">
              <a:spcAft>
                <a:spcPts val="300"/>
              </a:spcAft>
            </a:pPr>
            <a:r>
              <a:rPr lang="ko-KR" altLang="en-US" sz="3200" b="1" dirty="0">
                <a:solidFill>
                  <a:srgbClr val="D79E4D"/>
                </a:solidFill>
                <a:latin typeface="Gotham HTF Black" pitchFamily="2" charset="77"/>
                <a:cs typeface="Arial" pitchFamily="34" charset="0"/>
              </a:rPr>
              <a:t>대해 궁금하다면</a:t>
            </a:r>
            <a:r>
              <a:rPr lang="en-US" sz="3200" b="1" dirty="0">
                <a:solidFill>
                  <a:srgbClr val="D79E4D"/>
                </a:solidFill>
                <a:latin typeface="Gotham HTF Black" pitchFamily="2" charset="77"/>
                <a:cs typeface="Arial" pitchFamily="34" charset="0"/>
              </a:rPr>
              <a:t>?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B81918D-C9ED-DB4E-B5FE-DF21C1750B6E}"/>
              </a:ext>
            </a:extLst>
          </p:cNvPr>
          <p:cNvSpPr/>
          <p:nvPr/>
        </p:nvSpPr>
        <p:spPr>
          <a:xfrm>
            <a:off x="4493352" y="35955434"/>
            <a:ext cx="7420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 Cash</a:t>
            </a:r>
            <a:r>
              <a:rPr lang="ko-KR" altLang="en-US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관련해서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  <a:hlinkClick r:id="rId7"/>
              </a:rPr>
              <a:t>https://epic.tech</a:t>
            </a:r>
            <a:r>
              <a:rPr lang="en-GB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에서 자세한 내용을 확인하세요</a:t>
            </a:r>
            <a:r>
              <a:rPr lang="en-US" altLang="ko-KR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  <a:endParaRPr lang="en-GB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C84D8F-73AB-394D-B14F-FA2457CD33F0}"/>
              </a:ext>
            </a:extLst>
          </p:cNvPr>
          <p:cNvSpPr txBox="1"/>
          <p:nvPr/>
        </p:nvSpPr>
        <p:spPr bwMode="auto">
          <a:xfrm>
            <a:off x="620128" y="37223290"/>
            <a:ext cx="10968136" cy="330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noAutofit/>
          </a:bodyPr>
          <a:lstStyle/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GB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THE SMALL PRINT: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당사는 미래의 전망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수입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보증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약속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제안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예측 진술에 대해서 보장을 하지 않습니다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. ECR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과 관련하여 돈이나 토큰을 무조건적으로 배포해야 된다는 의무에 대해서도 보장하지 않습니다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당사는 제 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자의 의한 투영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약속 또는 표현 또한 승인하지 않습니다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또한 상기 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Air Grab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시기에 대해서도 어떠한 보장을 하지 않습니다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GB" sz="1200" dirty="0" err="1">
                <a:solidFill>
                  <a:schemeClr val="bg1"/>
                </a:solidFill>
                <a:latin typeface="Gotham HTF Book" charset="0"/>
              </a:rPr>
              <a:t>Epicenter</a:t>
            </a:r>
            <a:r>
              <a:rPr lang="ko-KR" altLang="en-US" sz="1200">
                <a:solidFill>
                  <a:schemeClr val="bg1"/>
                </a:solidFill>
                <a:latin typeface="Gotham HTF Book" charset="0"/>
              </a:rPr>
              <a:t>는</a:t>
            </a:r>
            <a:r>
              <a:rPr lang="en-GB" sz="1200">
                <a:solidFill>
                  <a:schemeClr val="bg1"/>
                </a:solidFill>
                <a:latin typeface="Gotham HTF Book" charset="0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Gotham HTF Book" charset="0"/>
              </a:rPr>
              <a:t>ICO,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사전 채굴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, VC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커뮤니티 프로젝트가 아닙니다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. Epicenter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는 현재 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Freeman Family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알려진 익명의 개별 자원 봉사자들이 이끄는 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ECR DAO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커뮤니티입니다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누구든지 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EpicFundMe.com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에서 무료 프로필을 생성하여 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Freeman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이 될 수 있습니다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또한 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Epic Cash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는 개인 정보 보호를 위해 공개적으로 보이는 지갑 주소가 없기 때문에 프로필 생성을 해야 지만 추후 자원 봉사에 대해서도 커뮤니티로부터 보상이 지급될 수 있습니다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. Epicenter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는 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Crypto Rating  Council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에서 설정한 지침에 따라 </a:t>
            </a:r>
            <a:r>
              <a:rPr lang="ko-KR" altLang="en-US" sz="1200" dirty="0" err="1">
                <a:solidFill>
                  <a:schemeClr val="bg1"/>
                </a:solidFill>
                <a:latin typeface="Gotham HTF Book" charset="0"/>
              </a:rPr>
              <a:t>시큐리티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증권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가 아닌 규제 호환 디지털 자산입니다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이것은 </a:t>
            </a:r>
            <a:r>
              <a:rPr lang="ko-KR" altLang="en-US" sz="1200" dirty="0" err="1">
                <a:solidFill>
                  <a:schemeClr val="bg1"/>
                </a:solidFill>
                <a:latin typeface="Gotham HTF Book" charset="0"/>
              </a:rPr>
              <a:t>시큐리티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증권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)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판매 제안이 아니며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, ECR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토큰에 참여하려면 적극적인 기여가 필요합니다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토큰 보유자는 자신의 존재와 참여를 통해 생태계의 지속적인 진화를 형성하는데 적극적인 역할을 합니다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.</a:t>
            </a:r>
            <a:endParaRPr lang="en-GB" sz="1200" dirty="0">
              <a:solidFill>
                <a:schemeClr val="bg1"/>
              </a:solidFill>
              <a:latin typeface="Gotham HTF Book" charset="0"/>
            </a:endParaRP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어떤 관리자도 참여자분들의 </a:t>
            </a:r>
            <a:r>
              <a:rPr lang="ko-KR" altLang="en-US" sz="1200" dirty="0" err="1">
                <a:solidFill>
                  <a:schemeClr val="bg1"/>
                </a:solidFill>
                <a:latin typeface="Gotham HTF Book" charset="0"/>
              </a:rPr>
              <a:t>프라이빗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 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또는 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KYC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정보를 요청하지 않습니다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마케팅 또한 참여자분들의 </a:t>
            </a:r>
            <a:r>
              <a:rPr lang="ko-KR" altLang="en-US" sz="1200" dirty="0" err="1">
                <a:solidFill>
                  <a:schemeClr val="bg1"/>
                </a:solidFill>
                <a:latin typeface="Gotham HTF Book" charset="0"/>
              </a:rPr>
              <a:t>피드를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 소중하게 받아들여 진행할 것입니다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. Epicenter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는 개인 정보 보호와 참여자의 소중한 시간과 관심을 존중합니다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.</a:t>
            </a:r>
            <a:r>
              <a:rPr lang="en-GB" sz="1200" dirty="0">
                <a:solidFill>
                  <a:schemeClr val="bg1"/>
                </a:solidFill>
                <a:latin typeface="Gotham HTF Book" charset="0"/>
              </a:rPr>
              <a:t> 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EPIC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을 얻는 가장 좋은 방법은 구매하는 것이 아니라 채굴을 통해 획득하거나 다른 사람에게 제공하는 상품과 서비스에 대한 대가를 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EPIC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으로 지불하도록 요청하는 것입니다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. Epic Cash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는 </a:t>
            </a:r>
            <a:r>
              <a:rPr lang="en-US" altLang="ko-KR" sz="1200" dirty="0" err="1">
                <a:solidFill>
                  <a:schemeClr val="bg1"/>
                </a:solidFill>
                <a:latin typeface="Gotham HTF Book" charset="0"/>
              </a:rPr>
              <a:t>Mimblewimble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및 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Multi-Algo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를 사용하여 최신 기술 표준으로 업데이트 된 원래 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Satoshi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디자인에 따른 진정한 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P2P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이며 전자 현금 시스템입니다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.</a:t>
            </a: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Epicenter Labs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에서 채용 중입니다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! Rust, React, </a:t>
            </a:r>
            <a:r>
              <a:rPr lang="en-US" altLang="ko-KR" sz="1200" dirty="0" err="1">
                <a:solidFill>
                  <a:schemeClr val="bg1"/>
                </a:solidFill>
                <a:latin typeface="Gotham HTF Book" charset="0"/>
              </a:rPr>
              <a:t>Dfinity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latin typeface="Gotham HTF Book" charset="0"/>
              </a:rPr>
              <a:t>Loopring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latin typeface="Gotham HTF Book" charset="0"/>
              </a:rPr>
              <a:t>Hermez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latin typeface="Gotham HTF Book" charset="0"/>
              </a:rPr>
              <a:t>Zksync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, Solidity, BSC, HECO, Solana, </a:t>
            </a:r>
            <a:r>
              <a:rPr lang="en-US" altLang="ko-KR" sz="1200" dirty="0" err="1">
                <a:solidFill>
                  <a:schemeClr val="bg1"/>
                </a:solidFill>
                <a:latin typeface="Gotham HTF Book" charset="0"/>
              </a:rPr>
              <a:t>Vite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가십 프로토콜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, DevOps,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등등에 대한 경험이 있다면 </a:t>
            </a:r>
            <a:r>
              <a:rPr lang="en-US" altLang="ko-KR" sz="1200" dirty="0" err="1">
                <a:solidFill>
                  <a:schemeClr val="bg1"/>
                </a:solidFill>
                <a:latin typeface="Gotham HTF Book" charset="0"/>
              </a:rPr>
              <a:t>labs.epic.tech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 을 방문하세요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매일 제공되는 </a:t>
            </a:r>
            <a:r>
              <a:rPr lang="ko-KR" altLang="en-US" sz="1200" dirty="0" err="1">
                <a:solidFill>
                  <a:schemeClr val="bg1"/>
                </a:solidFill>
                <a:latin typeface="Gotham HTF Book" charset="0"/>
              </a:rPr>
              <a:t>바운티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보상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으로 더 영구적인 참여로 이어질 수 있습니다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. Epicenter</a:t>
            </a:r>
            <a:r>
              <a:rPr lang="ko-KR" altLang="en-US" sz="1200" dirty="0">
                <a:solidFill>
                  <a:schemeClr val="bg1"/>
                </a:solidFill>
                <a:latin typeface="Gotham HTF Book" charset="0"/>
              </a:rPr>
              <a:t>는 몇 년 후가 아니라 오늘날 가치를 추가하여 사람들의 삶에 즉각적인 가치를 더하는 높은 보증의 무료 오픈 소스 소프트웨어에 전념하고 있습니다</a:t>
            </a:r>
            <a:r>
              <a:rPr lang="en-US" altLang="ko-KR" sz="1200" dirty="0">
                <a:solidFill>
                  <a:schemeClr val="bg1"/>
                </a:solidFill>
                <a:latin typeface="Gotham HTF Book" charset="0"/>
              </a:rPr>
              <a:t>.</a:t>
            </a:r>
            <a:endParaRPr lang="en-GB" sz="1200" dirty="0">
              <a:solidFill>
                <a:schemeClr val="bg1"/>
              </a:solidFill>
              <a:latin typeface="Gotham HTF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e58fabb6-9446-4bf5-a05e-fa4e6ef88448"/>
    <ds:schemaRef ds:uri="http://purl.org/dc/terms/"/>
    <ds:schemaRef ds:uri="9f684ec6-0857-4470-8cdd-d47a3c7eb6af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27807</TotalTime>
  <Words>939</Words>
  <Application>Microsoft Office PowerPoint</Application>
  <PresentationFormat>사용자 지정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Gotham HTF Book</vt:lpstr>
      <vt:lpstr>Calibri</vt:lpstr>
      <vt:lpstr>Gotham HTF Black</vt:lpstr>
      <vt:lpstr>Arial</vt:lpstr>
      <vt:lpstr>Advent_Internal-Conference-Template_MASTER_V005 ts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Kim Joseph</cp:lastModifiedBy>
  <cp:revision>417</cp:revision>
  <dcterms:created xsi:type="dcterms:W3CDTF">2018-04-12T15:48:13Z</dcterms:created>
  <dcterms:modified xsi:type="dcterms:W3CDTF">2021-03-16T06:02:59Z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