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22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193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AFF"/>
    <a:srgbClr val="74DAFF"/>
    <a:srgbClr val="D79E4D"/>
    <a:srgbClr val="C7AC65"/>
    <a:srgbClr val="F8931A"/>
    <a:srgbClr val="282827"/>
    <a:srgbClr val="666666"/>
    <a:srgbClr val="D9D9D9"/>
    <a:srgbClr val="0A3C5A"/>
    <a:srgbClr val="00B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21" autoAdjust="0"/>
    <p:restoredTop sz="94284" autoAdjust="0"/>
  </p:normalViewPr>
  <p:slideViewPr>
    <p:cSldViewPr snapToGrid="0">
      <p:cViewPr>
        <p:scale>
          <a:sx n="100" d="100"/>
          <a:sy n="100" d="100"/>
        </p:scale>
        <p:origin x="912" y="-2238"/>
      </p:cViewPr>
      <p:guideLst>
        <p:guide pos="2160"/>
        <p:guide orient="horz" pos="793"/>
        <p:guide orient="horz" pos="5193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93A92744-8138-F047-95AA-1851E59943D9}"/>
              </a:ext>
            </a:extLst>
          </p:cNvPr>
          <p:cNvSpPr/>
          <p:nvPr/>
        </p:nvSpPr>
        <p:spPr>
          <a:xfrm>
            <a:off x="-9640" y="7721600"/>
            <a:ext cx="6867640" cy="1432463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0" y="-23864"/>
            <a:ext cx="6858000" cy="510386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C1689-D283-8D44-9214-5E8508179BDA}"/>
              </a:ext>
            </a:extLst>
          </p:cNvPr>
          <p:cNvSpPr/>
          <p:nvPr/>
        </p:nvSpPr>
        <p:spPr>
          <a:xfrm>
            <a:off x="398754" y="8383284"/>
            <a:ext cx="60293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900" dirty="0">
                <a:latin typeface="Gotham HTF Book" pitchFamily="2" charset="77"/>
                <a:cs typeface="Arial" pitchFamily="34" charset="0"/>
              </a:rPr>
              <a:t>When an arbitrary quantity can be created there is nothing to stop those who control the printing from making more.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74055-76E9-8B4A-88A7-30281C635755}"/>
              </a:ext>
            </a:extLst>
          </p:cNvPr>
          <p:cNvSpPr/>
          <p:nvPr/>
        </p:nvSpPr>
        <p:spPr>
          <a:xfrm>
            <a:off x="2082800" y="5237078"/>
            <a:ext cx="4345333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latin typeface="Gotham HTF Black" pitchFamily="2" charset="77"/>
                <a:cs typeface="Arial" pitchFamily="34" charset="0"/>
              </a:rPr>
              <a:t>Chiama Chad,</a:t>
            </a:r>
            <a:r>
              <a:rPr lang="it-IT" sz="1200" dirty="0" smtClean="0">
                <a:latin typeface="Gotham HTF Book" pitchFamily="2" charset="77"/>
                <a:cs typeface="Arial" pitchFamily="34" charset="0"/>
              </a:rPr>
              <a:t> </a:t>
            </a:r>
            <a:r>
              <a:rPr lang="it-IT" sz="1200" dirty="0">
                <a:latin typeface="Gotham HTF Book" pitchFamily="2" charset="77"/>
                <a:cs typeface="Arial" pitchFamily="34" charset="0"/>
              </a:rPr>
              <a:t>il ragazzo che mette il FUD in FUDFOMO oggi per ottenere un preventivo istantaneo in denaro contante reale - Epic - oggi. Se accetti la mia offerta, ti creerò un contratto di scambio atomico per eseguire lo scambio</a:t>
            </a:r>
            <a:r>
              <a:rPr lang="en-GB" sz="1200" dirty="0" smtClean="0">
                <a:latin typeface="Gotham HTF Book" pitchFamily="2" charset="77"/>
                <a:cs typeface="Arial" pitchFamily="34" charset="0"/>
              </a:rPr>
              <a:t>. </a:t>
            </a:r>
            <a:endParaRPr lang="en-GB" sz="1200" dirty="0">
              <a:latin typeface="Gotham HTF Book" pitchFamily="2" charset="77"/>
              <a:cs typeface="Arial" pitchFamily="34" charset="0"/>
            </a:endParaRPr>
          </a:p>
          <a:p>
            <a:endParaRPr lang="en-GB" sz="1200" dirty="0">
              <a:solidFill>
                <a:schemeClr val="accent2"/>
              </a:solidFill>
              <a:latin typeface="Gotham HTF Book" pitchFamily="2" charset="77"/>
              <a:cs typeface="Arial" pitchFamily="34" charset="0"/>
            </a:endParaRPr>
          </a:p>
          <a:p>
            <a:pPr marL="1035050" indent="-317500">
              <a:buFont typeface="Wingdings" pitchFamily="2" charset="2"/>
              <a:buChar char="ü"/>
            </a:pPr>
            <a:r>
              <a:rPr lang="en-GB" sz="1200" b="1" dirty="0" smtClean="0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Se noi non possiamo comprare i tuoi token</a:t>
            </a:r>
            <a:r>
              <a:rPr lang="en-GB" sz="1200" b="1" dirty="0" smtClean="0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, nessuno può.</a:t>
            </a:r>
            <a:endParaRPr lang="en-GB" sz="1200" b="1" dirty="0">
              <a:solidFill>
                <a:schemeClr val="accent2"/>
              </a:solidFill>
              <a:latin typeface="Gotham HTF Book" pitchFamily="2" charset="77"/>
              <a:cs typeface="Arial" pitchFamily="34" charset="0"/>
            </a:endParaRPr>
          </a:p>
          <a:p>
            <a:pPr marL="1035050" indent="-317500">
              <a:buFont typeface="Wingdings" pitchFamily="2" charset="2"/>
              <a:buChar char="ü"/>
            </a:pPr>
            <a:r>
              <a:rPr lang="en-GB" sz="1200" b="1" dirty="0" smtClean="0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Nessun affare è troppo grande o piccolo</a:t>
            </a:r>
            <a:r>
              <a:rPr lang="en-GB" sz="1200" b="1" dirty="0" smtClean="0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.</a:t>
            </a:r>
            <a:endParaRPr lang="en-GB" sz="1200" b="1" dirty="0">
              <a:solidFill>
                <a:schemeClr val="accent2"/>
              </a:solidFill>
              <a:latin typeface="Gotham HTF Book" pitchFamily="2" charset="77"/>
              <a:cs typeface="Arial" pitchFamily="34" charset="0"/>
            </a:endParaRPr>
          </a:p>
          <a:p>
            <a:endParaRPr lang="en-GB" sz="1200" dirty="0">
              <a:latin typeface="Gotham HTF Book" pitchFamily="2" charset="77"/>
              <a:cs typeface="Arial" pitchFamily="34" charset="0"/>
            </a:endParaRPr>
          </a:p>
          <a:p>
            <a:r>
              <a:rPr lang="it-IT" sz="1200" dirty="0">
                <a:latin typeface="Gotham HTF Book" pitchFamily="2" charset="77"/>
                <a:cs typeface="Arial" pitchFamily="34" charset="0"/>
              </a:rPr>
              <a:t>Evita costose commissioni di catene congestionate vendendo pacchetti di monete insieme anziché dover spostare </a:t>
            </a:r>
            <a:r>
              <a:rPr lang="it-IT" sz="1200" dirty="0" smtClean="0">
                <a:latin typeface="Gotham HTF Book" pitchFamily="2" charset="77"/>
                <a:cs typeface="Arial" pitchFamily="34" charset="0"/>
              </a:rPr>
              <a:t>denaro</a:t>
            </a:r>
            <a:r>
              <a:rPr lang="en-GB" sz="1200" dirty="0" smtClean="0">
                <a:latin typeface="Gotham HTF Book" pitchFamily="2" charset="77"/>
                <a:cs typeface="Arial" pitchFamily="34" charset="0"/>
              </a:rPr>
              <a:t>.</a:t>
            </a:r>
            <a:endParaRPr lang="en-GB" sz="1200" dirty="0">
              <a:latin typeface="Gotham HTF Book" pitchFamily="2" charset="77"/>
              <a:cs typeface="Arial" pitchFamily="34" charset="0"/>
            </a:endParaRPr>
          </a:p>
          <a:p>
            <a:r>
              <a:rPr lang="en-GB" sz="1200" dirty="0">
                <a:latin typeface="Gotham HTF Book" pitchFamily="2" charset="77"/>
                <a:cs typeface="Arial" pitchFamily="34" charset="0"/>
              </a:rPr>
              <a:t>  </a:t>
            </a:r>
            <a:endParaRPr lang="en-US" sz="1600" dirty="0">
              <a:latin typeface="Gotham HTF Book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BD756-6FEA-B246-9859-0277DD4044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1732" y="8003560"/>
            <a:ext cx="1760014" cy="6434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AFBB60-EB97-5A47-A7DF-8F2DE48B7F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278" y="2772742"/>
            <a:ext cx="3866217" cy="2307258"/>
          </a:xfrm>
          <a:prstGeom prst="rect">
            <a:avLst/>
          </a:prstGeom>
        </p:spPr>
      </p:pic>
      <p:pic>
        <p:nvPicPr>
          <p:cNvPr id="10" name="Picture 9" descr="A picture containing text, bin, container, basket&#10;&#10;Description automatically generated">
            <a:extLst>
              <a:ext uri="{FF2B5EF4-FFF2-40B4-BE49-F238E27FC236}">
                <a16:creationId xmlns:a16="http://schemas.microsoft.com/office/drawing/2014/main" id="{C45C87A8-39AF-5A46-BEAC-CE04FDE375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725" y="713720"/>
            <a:ext cx="1681464" cy="4075929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6E1CFA-457E-5D4A-8772-B02D9AFD0467}"/>
              </a:ext>
            </a:extLst>
          </p:cNvPr>
          <p:cNvSpPr txBox="1"/>
          <p:nvPr/>
        </p:nvSpPr>
        <p:spPr bwMode="auto">
          <a:xfrm>
            <a:off x="288395" y="337041"/>
            <a:ext cx="389413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4000" b="1" dirty="0" smtClean="0">
                <a:latin typeface="Gotham HTF" pitchFamily="2" charset="77"/>
                <a:cs typeface="Arial" pitchFamily="34" charset="0"/>
              </a:rPr>
              <a:t>Vendi o dona qui i tuoi sogni falliti.</a:t>
            </a:r>
            <a:endParaRPr lang="en-US" sz="4000" b="1" dirty="0">
              <a:latin typeface="Gotham HTF" pitchFamily="2" charset="77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71114F-217D-1D4D-9001-C3120579CB8D}"/>
              </a:ext>
            </a:extLst>
          </p:cNvPr>
          <p:cNvSpPr txBox="1"/>
          <p:nvPr/>
        </p:nvSpPr>
        <p:spPr bwMode="auto">
          <a:xfrm>
            <a:off x="401660" y="7930012"/>
            <a:ext cx="40927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3600" b="1" dirty="0" smtClean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PAGHIAMO CASH</a:t>
            </a:r>
            <a:endParaRPr lang="en-US" sz="3600" b="1" dirty="0">
              <a:solidFill>
                <a:schemeClr val="bg1"/>
              </a:solidFill>
              <a:latin typeface="Gotham HTF Black" pitchFamily="2" charset="77"/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942712-21F1-6A42-A0AA-9F7E54676B55}"/>
              </a:ext>
            </a:extLst>
          </p:cNvPr>
          <p:cNvSpPr txBox="1"/>
          <p:nvPr/>
        </p:nvSpPr>
        <p:spPr bwMode="auto">
          <a:xfrm>
            <a:off x="398754" y="8471097"/>
            <a:ext cx="3288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16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COMPRA ORA</a:t>
            </a:r>
            <a:r>
              <a:rPr lang="en-US" sz="16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| </a:t>
            </a:r>
            <a:r>
              <a:rPr lang="en-US" sz="16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COMPRA SEMPRE</a:t>
            </a:r>
            <a:endParaRPr lang="en-US" sz="16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36CB59-A3D8-D947-ADFE-6F8ABD90C0C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944" y="5350578"/>
            <a:ext cx="1859743" cy="202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Props1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37957</TotalTime>
  <Words>118</Words>
  <Application>Microsoft Office PowerPoint</Application>
  <PresentationFormat>Lettera USA (21,6x27,9 cm)</PresentationFormat>
  <Paragraphs>11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8" baseType="lpstr">
      <vt:lpstr>Arial</vt:lpstr>
      <vt:lpstr>Calibri</vt:lpstr>
      <vt:lpstr>Gotham HTF</vt:lpstr>
      <vt:lpstr>Gotham HTF Black</vt:lpstr>
      <vt:lpstr>Gotham HTF Book</vt:lpstr>
      <vt:lpstr>Wingdings</vt:lpstr>
      <vt:lpstr>Advent_Internal-Conference-Template_MASTER_V005 ts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713288</cp:lastModifiedBy>
  <cp:revision>558</cp:revision>
  <dcterms:created xsi:type="dcterms:W3CDTF">2018-04-12T15:48:13Z</dcterms:created>
  <dcterms:modified xsi:type="dcterms:W3CDTF">2021-05-04T13:06:08Z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