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  <p:italic r:id="rId9"/>
    </p:embeddedFont>
    <p:embeddedFont>
      <p:font typeface="Gotham HTF Black"/>
      <p:bold r:id="rId10"/>
    </p:embeddedFont>
    <p:embeddedFont>
      <p:font typeface="Gotham HTF Book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1"/>
    <p:restoredTop sz="95170"/>
  </p:normalViewPr>
  <p:slideViewPr>
    <p:cSldViewPr snapToGrid="0" snapToObjects="1" showGuides="1">
      <p:cViewPr>
        <p:scale>
          <a:sx n="170" d="100"/>
          <a:sy n="170" d="100"/>
        </p:scale>
        <p:origin x="3184" y="4832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6790959"/>
            <a:ext cx="1412613" cy="574079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تطبيق</a:t>
              </a:r>
            </a:p>
            <a:p>
              <a:pPr algn="ctr"/>
              <a:r>
                <a:rPr lang="ar-SA" sz="1200" b="1" dirty="0" err="1">
                  <a:solidFill>
                    <a:schemeClr val="tx2"/>
                  </a:solidFill>
                  <a:latin typeface="Gotham HTF" pitchFamily="2" charset="77"/>
                </a:rPr>
                <a:t>ميمبل</a:t>
              </a:r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 ويمبل</a:t>
              </a:r>
              <a:br>
                <a:rPr lang="en-US" sz="1200" b="1" dirty="0">
                  <a:solidFill>
                    <a:schemeClr val="tx2"/>
                  </a:solidFill>
                  <a:latin typeface="Gotham HTF" pitchFamily="2" charset="77"/>
                </a:rPr>
              </a:br>
              <a:endParaRPr lang="en-US" sz="120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marL="0" algn="ctr" defTabSz="457200" rtl="1" eaLnBrk="1" latinLnBrk="0" hangingPunct="1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sz="1200" b="1" dirty="0">
                <a:latin typeface="Gotham HTF" pitchFamily="2" charset="77"/>
              </a:rPr>
              <a:t>سعة السوق</a:t>
            </a:r>
            <a:endParaRPr lang="en-US" sz="1200" b="1" dirty="0">
              <a:latin typeface="Gotham HTF" pitchFamily="2" charset="7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  <a:latin typeface="Gotham HTF Book" pitchFamily="2" charset="77"/>
              </a:rPr>
              <a:t>THE RACE TO BE A MEDIUM OF EXCHANGE</a:t>
            </a:r>
            <a:endParaRPr lang="en-US" sz="15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</a:t>
            </a:r>
            <a:r>
              <a:rPr lang="ar-SA" sz="1400" b="1" dirty="0">
                <a:solidFill>
                  <a:schemeClr val="bg1"/>
                </a:solidFill>
                <a:latin typeface="Gotham HTF" pitchFamily="2" charset="77"/>
              </a:rPr>
              <a:t>حركة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/>
              <a:t>for 1 cent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3 cents / </a:t>
            </a:r>
            <a:r>
              <a:rPr lang="en-US" sz="1200" dirty="0" err="1">
                <a:latin typeface="Gotham HTF" pitchFamily="2" charset="77"/>
              </a:rPr>
              <a:t>tx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809386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335599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ar-SA" dirty="0"/>
              <a:t>التحقق من صحة</a:t>
            </a:r>
            <a:br>
              <a:rPr lang="en-US" dirty="0"/>
            </a:br>
            <a:r>
              <a:rPr lang="ar-SA" sz="1600" b="1" dirty="0">
                <a:solidFill>
                  <a:schemeClr val="bg1"/>
                </a:solidFill>
                <a:latin typeface="Gotham HTF" pitchFamily="2" charset="77"/>
              </a:rPr>
              <a:t>كامل السلسلة</a:t>
            </a:r>
            <a:b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ar-SA" dirty="0"/>
              <a:t>باستخدام موبايل بسيط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sz="1400" b="1" dirty="0">
                <a:latin typeface="Gotham HTF" pitchFamily="2" charset="77"/>
              </a:rPr>
              <a:t>خيار الخصوصية</a:t>
            </a:r>
            <a:endParaRPr lang="en-US" sz="1400" b="1" dirty="0">
              <a:latin typeface="Gotham HTF" pitchFamily="2" charset="77"/>
            </a:endParaRPr>
          </a:p>
          <a:p>
            <a:r>
              <a:rPr lang="ar-SA" dirty="0"/>
              <a:t>قريبا</a:t>
            </a:r>
            <a:r>
              <a:rPr lang="en-US" dirty="0"/>
              <a:t> 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ar-SA" dirty="0"/>
              <a:t>حركات غير مرئية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الرسوم</a:t>
              </a:r>
              <a:endParaRPr lang="en-US" sz="120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415902"/>
            <a:ext cx="1412613" cy="878120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قابلية التوسع</a:t>
              </a:r>
              <a:endParaRPr lang="en-US" sz="1200" b="1" dirty="0">
                <a:solidFill>
                  <a:schemeClr val="tx2"/>
                </a:solidFill>
                <a:latin typeface="Gotham HTF" pitchFamily="2" charset="77"/>
              </a:endParaRP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Gotham HTF" pitchFamily="2" charset="77"/>
                </a:rPr>
                <a:t>/</a:t>
              </a:r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سلسلة الكتلة</a:t>
              </a:r>
              <a:br>
                <a:rPr lang="en-US" sz="120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قياس</a:t>
              </a:r>
              <a:endParaRPr lang="en-US" sz="120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الخصوصية والسرية</a:t>
              </a:r>
              <a:endParaRPr lang="en-US" sz="120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التعدين</a:t>
              </a:r>
              <a:endParaRPr lang="en-US" sz="120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43304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ar-SA" sz="1200" dirty="0"/>
              <a:t>العرض الحالي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ar-SA" sz="1200" dirty="0"/>
              <a:t>أقصى عرض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السعر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ar-SA" sz="1200" b="1" dirty="0">
                  <a:solidFill>
                    <a:schemeClr val="tx2"/>
                  </a:solidFill>
                  <a:latin typeface="Gotham HTF" pitchFamily="2" charset="77"/>
                </a:rPr>
                <a:t>السرعة</a:t>
              </a:r>
              <a:endParaRPr lang="en-US" sz="120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</a:t>
            </a:r>
            <a:r>
              <a:rPr lang="ar-SA" sz="1400" b="1" dirty="0">
                <a:latin typeface="Gotham HTF" pitchFamily="2" charset="77"/>
              </a:rPr>
              <a:t>دقيقة</a:t>
            </a:r>
            <a:endParaRPr lang="en-US" sz="1400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ar-SA" dirty="0"/>
              <a:t>فترة الكتلة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</a:t>
            </a:r>
            <a:r>
              <a:rPr lang="ar-SA" sz="1400" b="1" dirty="0">
                <a:solidFill>
                  <a:schemeClr val="bg1"/>
                </a:solidFill>
                <a:latin typeface="Gotham HTF" pitchFamily="2" charset="77"/>
              </a:rPr>
              <a:t>دقيقة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ar-SA" dirty="0"/>
              <a:t>فترة الكتلة</a:t>
            </a:r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- the race to be a medium of exchange 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 v06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6781204"/>
            <a:ext cx="270284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1100" dirty="0">
                <a:solidFill>
                  <a:schemeClr val="tx2"/>
                </a:solidFill>
              </a:rPr>
              <a:t>خيار امتداد سلسلة بطريقة الشوكة</a:t>
            </a:r>
            <a:endParaRPr lang="en-BE" sz="1100" dirty="0">
              <a:solidFill>
                <a:schemeClr val="tx2"/>
              </a:solidFill>
            </a:endParaRPr>
          </a:p>
          <a:p>
            <a:pPr algn="ctr" rtl="1"/>
            <a:r>
              <a:rPr lang="ar-SA" sz="1100" dirty="0">
                <a:solidFill>
                  <a:schemeClr val="tx2"/>
                </a:solidFill>
              </a:rPr>
              <a:t>مخطط لعام 2021</a:t>
            </a:r>
            <a:endParaRPr lang="en-BE" sz="1100" dirty="0">
              <a:solidFill>
                <a:schemeClr val="tx2"/>
              </a:solidFill>
            </a:endParaRPr>
          </a:p>
          <a:p>
            <a:pPr algn="ctr" rtl="1"/>
            <a:r>
              <a:rPr lang="ar-SA" sz="1100" dirty="0">
                <a:solidFill>
                  <a:schemeClr val="tx2"/>
                </a:solidFill>
              </a:rPr>
              <a:t>الاشتراك اجباري في المحافظ الالكترونية و البورصات </a:t>
            </a:r>
            <a:r>
              <a:rPr lang="ar-SA" dirty="0"/>
              <a:t> </a:t>
            </a:r>
            <a:endParaRPr lang="en-BE" dirty="0"/>
          </a:p>
          <a:p>
            <a:pPr rtl="1"/>
            <a:r>
              <a:rPr lang="ar-SA" dirty="0"/>
              <a:t> </a:t>
            </a:r>
            <a:endParaRPr lang="en-BE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6775002"/>
            <a:ext cx="2702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1200" dirty="0">
                <a:solidFill>
                  <a:schemeClr val="tx2"/>
                </a:solidFill>
              </a:rPr>
              <a:t>حصريا لكافة الحركات على </a:t>
            </a:r>
            <a:r>
              <a:rPr lang="en-US" sz="1200" dirty="0">
                <a:solidFill>
                  <a:schemeClr val="tx2"/>
                </a:solidFill>
              </a:rPr>
              <a:t>L1</a:t>
            </a:r>
            <a:endParaRPr lang="en-BE" sz="1200" dirty="0">
              <a:solidFill>
                <a:schemeClr val="tx2"/>
              </a:solidFill>
            </a:endParaRPr>
          </a:p>
          <a:p>
            <a:pPr algn="ctr" rtl="1"/>
            <a:r>
              <a:rPr lang="ar-SA" sz="1200" dirty="0">
                <a:solidFill>
                  <a:schemeClr val="tx2"/>
                </a:solidFill>
              </a:rPr>
              <a:t>مقياس اجباري حاليا</a:t>
            </a:r>
            <a:endParaRPr lang="en-BE" sz="1200" dirty="0">
              <a:solidFill>
                <a:schemeClr val="tx2"/>
              </a:solidFill>
            </a:endParaRPr>
          </a:p>
          <a:p>
            <a:pPr algn="ctr" rtl="1"/>
            <a:r>
              <a:rPr lang="ar-SA" sz="1200" dirty="0">
                <a:solidFill>
                  <a:schemeClr val="tx2"/>
                </a:solidFill>
              </a:rPr>
              <a:t>عدم إمكانية الانسحاب</a:t>
            </a:r>
            <a:endParaRPr lang="en-BE" sz="1200" dirty="0">
              <a:solidFill>
                <a:schemeClr val="tx2"/>
              </a:solidFill>
            </a:endParaRPr>
          </a:p>
          <a:p>
            <a:pPr rtl="1"/>
            <a:r>
              <a:rPr lang="ar-SA" dirty="0"/>
              <a:t> 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3334</TotalTime>
  <Words>132</Words>
  <Application>Microsoft Macintosh PowerPoint</Application>
  <PresentationFormat>Letter Paper (8.5x11 in)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Gotham HTF</vt:lpstr>
      <vt:lpstr>Gotham HTF Book</vt:lpstr>
      <vt:lpstr>Gotham HTF Black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Ghassan Al-ouf</cp:lastModifiedBy>
  <cp:revision>84</cp:revision>
  <cp:lastPrinted>2020-07-19T12:20:33Z</cp:lastPrinted>
  <dcterms:created xsi:type="dcterms:W3CDTF">2020-07-14T13:42:50Z</dcterms:created>
  <dcterms:modified xsi:type="dcterms:W3CDTF">2021-04-04T15:32:04Z</dcterms:modified>
</cp:coreProperties>
</file>