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9"/>
    <p:restoredTop sz="95170"/>
  </p:normalViewPr>
  <p:slideViewPr>
    <p:cSldViewPr snapToGrid="0" snapToObjects="1" showGuides="1">
      <p:cViewPr>
        <p:scale>
          <a:sx n="200" d="100"/>
          <a:sy n="200" d="100"/>
        </p:scale>
        <p:origin x="2632" y="144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457200" rtl="1" eaLnBrk="1" latinLnBrk="0" hangingPunct="1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طريقة العمل: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ar-SA" b="1" dirty="0">
                  <a:solidFill>
                    <a:schemeClr val="bg2"/>
                  </a:solidFill>
                  <a:latin typeface="Gotham HTF Black" pitchFamily="2" charset="77"/>
                </a:rPr>
                <a:t>4 أعمدة </a:t>
              </a:r>
              <a:r>
                <a:rPr lang="ar-SA" b="1" dirty="0" err="1">
                  <a:solidFill>
                    <a:schemeClr val="bg2"/>
                  </a:solidFill>
                  <a:latin typeface="Gotham HTF Black" pitchFamily="2" charset="77"/>
                </a:rPr>
                <a:t>ايبك</a:t>
              </a:r>
              <a:r>
                <a:rPr lang="ar-SA" b="1" dirty="0">
                  <a:solidFill>
                    <a:schemeClr val="bg2"/>
                  </a:solidFill>
                  <a:latin typeface="Gotham HTF Black" pitchFamily="2" charset="77"/>
                </a:rPr>
                <a:t> </a:t>
              </a:r>
            </a:p>
            <a:p>
              <a:pPr marL="4763" algn="ctr">
                <a:lnSpc>
                  <a:spcPct val="85000"/>
                </a:lnSpc>
              </a:pPr>
              <a:r>
                <a:rPr lang="ar-SA" b="1" dirty="0">
                  <a:solidFill>
                    <a:schemeClr val="bg2"/>
                  </a:solidFill>
                  <a:latin typeface="Gotham HTF Black" pitchFamily="2" charset="77"/>
                </a:rPr>
                <a:t>للخصوصية</a:t>
              </a:r>
              <a:b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</a:br>
              <a:endParaRPr lang="en-US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5677086" y="8926610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r">
              <a:lnSpc>
                <a:spcPct val="85000"/>
              </a:lnSpc>
            </a:pPr>
            <a:r>
              <a:rPr lang="ar-SA" sz="2400" b="1" dirty="0">
                <a:solidFill>
                  <a:schemeClr val="tx2"/>
                </a:solidFill>
                <a:latin typeface="Gotham HTF Black" pitchFamily="2" charset="77"/>
              </a:rPr>
              <a:t>1. ضم العملة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 </a:t>
            </a:r>
            <a:r>
              <a:rPr lang="ar-SA" sz="2400" b="1" dirty="0">
                <a:solidFill>
                  <a:schemeClr val="tx2"/>
                </a:solidFill>
                <a:latin typeface="Gotham HTF Black" pitchFamily="2" charset="77"/>
              </a:rPr>
              <a:t>2. قطع الطريق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ar-SA" sz="1200" dirty="0">
                <a:solidFill>
                  <a:schemeClr val="tx2"/>
                </a:solidFill>
                <a:latin typeface="Gotham HTF Book" pitchFamily="2" charset="77"/>
              </a:rPr>
              <a:t>قريبا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لك هذا: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كيف تعمل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لك هذا: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200" dirty="0">
                <a:solidFill>
                  <a:schemeClr val="tx2"/>
                </a:solidFill>
              </a:rPr>
              <a:t>يتم اذابة العملات ومن ثم إعادة إصدارها عندما يتم استخدامها</a:t>
            </a:r>
            <a:endParaRPr lang="en-BE" sz="1200" dirty="0">
              <a:solidFill>
                <a:schemeClr val="tx2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200" dirty="0">
                <a:solidFill>
                  <a:schemeClr val="tx2"/>
                </a:solidFill>
              </a:rPr>
              <a:t>بعكس </a:t>
            </a:r>
            <a:r>
              <a:rPr lang="ar-SA" sz="1200" dirty="0" err="1">
                <a:solidFill>
                  <a:schemeClr val="tx2"/>
                </a:solidFill>
              </a:rPr>
              <a:t>بيتكوين</a:t>
            </a:r>
            <a:r>
              <a:rPr lang="ar-SA" sz="1200" dirty="0">
                <a:solidFill>
                  <a:schemeClr val="tx2"/>
                </a:solidFill>
              </a:rPr>
              <a:t>, لن </a:t>
            </a:r>
            <a:r>
              <a:rPr lang="ar-SA" sz="1200" dirty="0" err="1">
                <a:solidFill>
                  <a:schemeClr val="tx2"/>
                </a:solidFill>
              </a:rPr>
              <a:t>تمتتلك</a:t>
            </a:r>
            <a:r>
              <a:rPr lang="ar-SA" sz="1200" dirty="0">
                <a:solidFill>
                  <a:schemeClr val="tx2"/>
                </a:solidFill>
              </a:rPr>
              <a:t> عملة ملوثة, عملة قابلة للاستبدال بالمطلق</a:t>
            </a:r>
            <a:endParaRPr lang="en-BE" sz="1200" dirty="0">
              <a:solidFill>
                <a:schemeClr val="tx2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القيمة والعنوان غير مرئيان في سلسلة الكتلة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لا احد يستطيع معرفة ماذا أرسلت وان كنت ارسلت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طريقة العمل: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لك هذا: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طريقة العمل: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لك هذا: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ارتداد الحركات بشكل عشوائي حول العالم قبل ان تقوم بالالتزام بسلسلة الكتلة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حتى لو تمكن احدهم بمشاهدة الحركة بالرغم من استحالة هذا, لكن لا يمكن مشاهدة مكان نشأة البداية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عنوان بروتوكول الانترنت مخفي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حتى لو تمكن احدهم بمشاهدة الحركة ومكان نشأة البداية بالرغم من استحالة هذا, لكن لا يمكن مشاهدة مكان نشأة البداية لكن لا يمكن معرفة المرسل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</TotalTime>
  <Words>159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48</cp:revision>
  <cp:lastPrinted>2020-07-19T12:20:33Z</cp:lastPrinted>
  <dcterms:created xsi:type="dcterms:W3CDTF">2020-07-14T13:42:50Z</dcterms:created>
  <dcterms:modified xsi:type="dcterms:W3CDTF">2021-04-04T16:27:52Z</dcterms:modified>
</cp:coreProperties>
</file>