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828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13A51-6A25-4390-8E5D-7E75A14D58C7}" v="111" dt="2021-03-22T07:44:57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716" y="-3648"/>
      </p:cViewPr>
      <p:guideLst>
        <p:guide pos="2160"/>
        <p:guide pos="300"/>
        <p:guide pos="402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oseph" userId="739caa9482c787a5" providerId="LiveId" clId="{DC413A51-6A25-4390-8E5D-7E75A14D58C7}"/>
    <pc:docChg chg="undo custSel modSld">
      <pc:chgData name="Kim Joseph" userId="739caa9482c787a5" providerId="LiveId" clId="{DC413A51-6A25-4390-8E5D-7E75A14D58C7}" dt="2021-03-22T07:46:36.738" v="1501" actId="20577"/>
      <pc:docMkLst>
        <pc:docMk/>
      </pc:docMkLst>
      <pc:sldChg chg="modSp mod">
        <pc:chgData name="Kim Joseph" userId="739caa9482c787a5" providerId="LiveId" clId="{DC413A51-6A25-4390-8E5D-7E75A14D58C7}" dt="2021-03-22T07:46:36.738" v="1501" actId="20577"/>
        <pc:sldMkLst>
          <pc:docMk/>
          <pc:sldMk cId="463736308" sldId="256"/>
        </pc:sldMkLst>
        <pc:spChg chg="mod">
          <ac:chgData name="Kim Joseph" userId="739caa9482c787a5" providerId="LiveId" clId="{DC413A51-6A25-4390-8E5D-7E75A14D58C7}" dt="2021-03-22T05:56:32.067" v="36" actId="20577"/>
          <ac:spMkLst>
            <pc:docMk/>
            <pc:sldMk cId="463736308" sldId="256"/>
            <ac:spMk id="41" creationId="{F8538693-FAF5-4AD1-BC28-10CB9B5A5928}"/>
          </ac:spMkLst>
        </pc:spChg>
        <pc:spChg chg="mod">
          <ac:chgData name="Kim Joseph" userId="739caa9482c787a5" providerId="LiveId" clId="{DC413A51-6A25-4390-8E5D-7E75A14D58C7}" dt="2021-03-22T05:56:41.206" v="69"/>
          <ac:spMkLst>
            <pc:docMk/>
            <pc:sldMk cId="463736308" sldId="256"/>
            <ac:spMk id="53" creationId="{481F073C-F997-4199-9A4C-D6580EE50193}"/>
          </ac:spMkLst>
        </pc:spChg>
        <pc:spChg chg="mod">
          <ac:chgData name="Kim Joseph" userId="739caa9482c787a5" providerId="LiveId" clId="{DC413A51-6A25-4390-8E5D-7E75A14D58C7}" dt="2021-03-22T05:57:09.689" v="71" actId="20577"/>
          <ac:spMkLst>
            <pc:docMk/>
            <pc:sldMk cId="463736308" sldId="256"/>
            <ac:spMk id="56" creationId="{3D0BB847-0AB0-4271-9823-3DC5E5FBA52F}"/>
          </ac:spMkLst>
        </pc:spChg>
        <pc:spChg chg="mod">
          <ac:chgData name="Kim Joseph" userId="739caa9482c787a5" providerId="LiveId" clId="{DC413A51-6A25-4390-8E5D-7E75A14D58C7}" dt="2021-03-22T06:10:01.927" v="501" actId="20577"/>
          <ac:spMkLst>
            <pc:docMk/>
            <pc:sldMk cId="463736308" sldId="256"/>
            <ac:spMk id="58" creationId="{BA9D9BA1-B64B-4D82-9E94-B8A180D7D269}"/>
          </ac:spMkLst>
        </pc:spChg>
        <pc:spChg chg="mod">
          <ac:chgData name="Kim Joseph" userId="739caa9482c787a5" providerId="LiveId" clId="{DC413A51-6A25-4390-8E5D-7E75A14D58C7}" dt="2021-03-22T06:11:58.536" v="695"/>
          <ac:spMkLst>
            <pc:docMk/>
            <pc:sldMk cId="463736308" sldId="256"/>
            <ac:spMk id="59" creationId="{C14D043C-4BCD-4564-90B2-E218BF4C8DD4}"/>
          </ac:spMkLst>
        </pc:spChg>
        <pc:spChg chg="mod">
          <ac:chgData name="Kim Joseph" userId="739caa9482c787a5" providerId="LiveId" clId="{DC413A51-6A25-4390-8E5D-7E75A14D58C7}" dt="2021-03-22T07:10:34.346" v="847"/>
          <ac:spMkLst>
            <pc:docMk/>
            <pc:sldMk cId="463736308" sldId="256"/>
            <ac:spMk id="60" creationId="{C0D48C72-DBA8-410A-8ECE-25DCCBBD6DB6}"/>
          </ac:spMkLst>
        </pc:spChg>
        <pc:spChg chg="mod">
          <ac:chgData name="Kim Joseph" userId="739caa9482c787a5" providerId="LiveId" clId="{DC413A51-6A25-4390-8E5D-7E75A14D58C7}" dt="2021-03-22T07:46:36.738" v="1501" actId="20577"/>
          <ac:spMkLst>
            <pc:docMk/>
            <pc:sldMk cId="463736308" sldId="256"/>
            <ac:spMk id="61" creationId="{C6EFC5DB-3C88-4F6E-880B-F4E4EDEC59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C3FF-B6DA-4C30-8D75-EE7E03DE0D24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D7B0E4-64C6-46CB-9FB4-72EC69F99D9C}"/>
              </a:ext>
            </a:extLst>
          </p:cNvPr>
          <p:cNvSpPr/>
          <p:nvPr/>
        </p:nvSpPr>
        <p:spPr>
          <a:xfrm>
            <a:off x="0" y="2068554"/>
            <a:ext cx="6858000" cy="18987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F03216D-7F96-4912-8606-6C6D86C4939D}"/>
              </a:ext>
            </a:extLst>
          </p:cNvPr>
          <p:cNvSpPr txBox="1">
            <a:spLocks/>
          </p:cNvSpPr>
          <p:nvPr/>
        </p:nvSpPr>
        <p:spPr>
          <a:xfrm>
            <a:off x="383117" y="384853"/>
            <a:ext cx="6227233" cy="621983"/>
          </a:xfrm>
          <a:prstGeom prst="rect">
            <a:avLst/>
          </a:prstGeom>
          <a:noFill/>
        </p:spPr>
        <p:txBody>
          <a:bodyPr vert="horz" lIns="72000" tIns="54000" rIns="72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j-ea"/>
                <a:cs typeface="Arial" pitchFamily="34" charset="0"/>
              </a:rPr>
              <a:t>향후 출시 </a:t>
            </a:r>
            <a:r>
              <a:rPr lang="ko-KR" altLang="en-US" sz="2000" b="0" dirty="0">
                <a:solidFill>
                  <a:srgbClr val="D79E4D"/>
                </a:solidFill>
              </a:rPr>
              <a:t>예정인 토큰</a:t>
            </a:r>
            <a:endParaRPr kumimoji="0" lang="en-GB" sz="2000" b="0" i="0" u="none" strike="noStrike" kern="1200" cap="all" spc="0" normalizeH="0" baseline="0" noProof="0" dirty="0">
              <a:ln>
                <a:noFill/>
              </a:ln>
              <a:solidFill>
                <a:srgbClr val="D79E4D"/>
              </a:solidFill>
              <a:effectLst/>
              <a:uLnTx/>
              <a:uFillTx/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C9BA35-C4D8-4E26-9455-786C2A09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478"/>
          <a:stretch/>
        </p:blipFill>
        <p:spPr>
          <a:xfrm>
            <a:off x="5440360" y="249516"/>
            <a:ext cx="887618" cy="6615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8538693-FAF5-4AD1-BC28-10CB9B5A5928}"/>
              </a:ext>
            </a:extLst>
          </p:cNvPr>
          <p:cNvSpPr txBox="1"/>
          <p:nvPr/>
        </p:nvSpPr>
        <p:spPr>
          <a:xfrm>
            <a:off x="383116" y="1316248"/>
            <a:ext cx="5998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ECR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토큰 보유자는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Epicenter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생태계에서 출시되는 새로운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dApp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 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분산형 애플리케이션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 토큰들을 분배 받습니다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50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FCAA48-32C8-420E-BE90-6B752B06F328}"/>
              </a:ext>
            </a:extLst>
          </p:cNvPr>
          <p:cNvGrpSpPr/>
          <p:nvPr/>
        </p:nvGrpSpPr>
        <p:grpSpPr>
          <a:xfrm>
            <a:off x="447675" y="2180546"/>
            <a:ext cx="6302375" cy="1431874"/>
            <a:chOff x="288612" y="4553841"/>
            <a:chExt cx="7969254" cy="18105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1450C6-28D2-4378-9A94-B7DB0E5A5872}"/>
                </a:ext>
              </a:extLst>
            </p:cNvPr>
            <p:cNvGrpSpPr/>
            <p:nvPr/>
          </p:nvGrpSpPr>
          <p:grpSpPr>
            <a:xfrm>
              <a:off x="288612" y="4553841"/>
              <a:ext cx="7678545" cy="1810582"/>
              <a:chOff x="288612" y="4553841"/>
              <a:chExt cx="7678545" cy="1810582"/>
            </a:xfrm>
          </p:grpSpPr>
          <p:sp>
            <p:nvSpPr>
              <p:cNvPr id="42" name="Right Arrow 6">
                <a:extLst>
                  <a:ext uri="{FF2B5EF4-FFF2-40B4-BE49-F238E27FC236}">
                    <a16:creationId xmlns:a16="http://schemas.microsoft.com/office/drawing/2014/main" id="{00BB00C1-E213-448F-8096-C6BC32A3CC4F}"/>
                  </a:ext>
                </a:extLst>
              </p:cNvPr>
              <p:cNvSpPr/>
              <p:nvPr/>
            </p:nvSpPr>
            <p:spPr>
              <a:xfrm>
                <a:off x="799278" y="5223586"/>
                <a:ext cx="6988997" cy="919352"/>
              </a:xfrm>
              <a:prstGeom prst="rightArrow">
                <a:avLst>
                  <a:gd name="adj1" fmla="val 79838"/>
                  <a:gd name="adj2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1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348F4322-A4D6-423D-85C5-9C898B6737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444710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E7A424DD-74BB-4B7C-A027-CF1B4B588A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915741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04E69AA6-92F1-4418-8B9D-FBA5D4826CD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386772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F08540CB-81DC-4E96-B984-7E190B745EA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6857804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76743A-B813-43E1-B4E9-AA0EDEC07B14}"/>
                  </a:ext>
                </a:extLst>
              </p:cNvPr>
              <p:cNvSpPr/>
              <p:nvPr/>
            </p:nvSpPr>
            <p:spPr>
              <a:xfrm>
                <a:off x="2687450" y="455384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EMPL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844245-7DD2-4A6F-821A-30BF4CA45B41}"/>
                  </a:ext>
                </a:extLst>
              </p:cNvPr>
              <p:cNvSpPr/>
              <p:nvPr/>
            </p:nvSpPr>
            <p:spPr>
              <a:xfrm>
                <a:off x="4059356" y="4554760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EON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60824C-9740-4AFB-ADDC-EF9F36077DF1}"/>
                  </a:ext>
                </a:extLst>
              </p:cNvPr>
              <p:cNvSpPr/>
              <p:nvPr/>
            </p:nvSpPr>
            <p:spPr>
              <a:xfrm>
                <a:off x="5562898" y="4554612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EDX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C33B6B-42C0-4F01-A37A-A233BFC58795}"/>
                  </a:ext>
                </a:extLst>
              </p:cNvPr>
              <p:cNvSpPr/>
              <p:nvPr/>
            </p:nvSpPr>
            <p:spPr>
              <a:xfrm>
                <a:off x="6934804" y="455553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ECHO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58E5CA-9914-451F-AAC6-E61EE2722D1E}"/>
                  </a:ext>
                </a:extLst>
              </p:cNvPr>
              <p:cNvGrpSpPr/>
              <p:nvPr/>
            </p:nvGrpSpPr>
            <p:grpSpPr>
              <a:xfrm>
                <a:off x="288612" y="5002099"/>
                <a:ext cx="1516469" cy="1362324"/>
                <a:chOff x="296907" y="4855950"/>
                <a:chExt cx="1803082" cy="1619804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017646B-FDF1-44CB-9F49-ECA197ED3C93}"/>
                    </a:ext>
                  </a:extLst>
                </p:cNvPr>
                <p:cNvSpPr/>
                <p:nvPr/>
              </p:nvSpPr>
              <p:spPr>
                <a:xfrm>
                  <a:off x="384000" y="4855950"/>
                  <a:ext cx="1619804" cy="1619804"/>
                </a:xfrm>
                <a:prstGeom prst="ellipse">
                  <a:avLst/>
                </a:prstGeom>
                <a:solidFill>
                  <a:schemeClr val="bg2"/>
                </a:solidFill>
                <a:ln w="50800">
                  <a:solidFill>
                    <a:srgbClr val="D79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Aft>
                      <a:spcPts val="300"/>
                    </a:spcAft>
                  </a:pPr>
                  <a:endParaRPr lang="en-US" sz="11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81F073C-F997-4199-9A4C-D6580EE50193}"/>
                    </a:ext>
                  </a:extLst>
                </p:cNvPr>
                <p:cNvSpPr/>
                <p:nvPr/>
              </p:nvSpPr>
              <p:spPr>
                <a:xfrm>
                  <a:off x="296907" y="5620892"/>
                  <a:ext cx="1803082" cy="4676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Gotham HTF Black" pitchFamily="2" charset="77"/>
                    </a:rPr>
                    <a:t>ECR </a:t>
                  </a:r>
                  <a:r>
                    <a:rPr lang="ko-KR" altLang="en-US" sz="1100" b="1" dirty="0">
                      <a:solidFill>
                        <a:schemeClr val="tx1"/>
                      </a:solidFill>
                      <a:latin typeface="Gotham HTF Black" pitchFamily="2" charset="77"/>
                    </a:rPr>
                    <a:t>토큰 보유자들</a:t>
                  </a:r>
                  <a:endParaRPr lang="en-GB" sz="1100" b="1" dirty="0" err="1">
                    <a:solidFill>
                      <a:schemeClr val="tx1"/>
                    </a:solidFill>
                    <a:latin typeface="Gotham HTF Black" pitchFamily="2" charset="77"/>
                  </a:endParaRP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6A2C215D-8C1D-4060-B5C9-0DD92A3D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089" y="5055413"/>
                  <a:ext cx="586749" cy="586749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0BB847-0AB0-4271-9823-3DC5E5FBA52F}"/>
                </a:ext>
              </a:extLst>
            </p:cNvPr>
            <p:cNvSpPr txBox="1"/>
            <p:nvPr/>
          </p:nvSpPr>
          <p:spPr bwMode="auto">
            <a:xfrm>
              <a:off x="2124526" y="5529372"/>
              <a:ext cx="6133340" cy="330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altLang="ko-KR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ECR </a:t>
              </a:r>
              <a:r>
                <a:rPr lang="ko-KR" alt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지갑 스냅샷 및 에어 </a:t>
              </a:r>
              <a:r>
                <a:rPr lang="ko-KR" altLang="en-US" sz="1100" dirty="0" err="1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그랩을</a:t>
              </a:r>
              <a:r>
                <a:rPr lang="ko-KR" alt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통해 </a:t>
              </a:r>
              <a:r>
                <a:rPr lang="en-US" altLang="ko-KR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ECR </a:t>
              </a:r>
              <a:r>
                <a:rPr lang="ko-KR" alt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토큰 보유자에게 발행</a:t>
              </a:r>
              <a:endParaRPr lang="en-US" sz="1100" dirty="0">
                <a:solidFill>
                  <a:srgbClr val="D79E4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A9D9BA1-B64B-4D82-9E94-B8A180D7D269}"/>
              </a:ext>
            </a:extLst>
          </p:cNvPr>
          <p:cNvSpPr/>
          <p:nvPr/>
        </p:nvSpPr>
        <p:spPr>
          <a:xfrm>
            <a:off x="476250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 err="1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empl</a:t>
            </a: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EMPL </a:t>
            </a:r>
            <a:r>
              <a:rPr lang="ko-KR" altLang="en-US" sz="1000" b="1" dirty="0">
                <a:solidFill>
                  <a:schemeClr val="bg1"/>
                </a:solidFill>
                <a:latin typeface="Gotham HTF" pitchFamily="2" charset="77"/>
              </a:rPr>
              <a:t>리베이스 토큰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: </a:t>
            </a:r>
            <a:r>
              <a:rPr lang="en-GB" sz="1000" b="1" dirty="0" err="1">
                <a:solidFill>
                  <a:schemeClr val="bg1"/>
                </a:solidFill>
                <a:latin typeface="Gotham HTF" pitchFamily="2" charset="77"/>
              </a:rPr>
              <a:t>Epicenter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Gotham HTF" pitchFamily="2" charset="77"/>
              </a:rPr>
              <a:t>시장 가격 수준 </a:t>
            </a:r>
            <a:r>
              <a:rPr lang="ko-KR" altLang="en-US" sz="1000" b="1" dirty="0" err="1">
                <a:solidFill>
                  <a:schemeClr val="bg1"/>
                </a:solidFill>
                <a:latin typeface="Gotham HTF" pitchFamily="2" charset="77"/>
              </a:rPr>
              <a:t>추적기</a:t>
            </a:r>
            <a:endParaRPr lang="en-US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포트폴리오의 균형을 맞추기 위해 상관 관계가 없는 변동성 감소 요소로 사용됩니다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토큰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: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Polkadot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에 런칭</a:t>
            </a:r>
            <a:endParaRPr lang="en-GB" sz="700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700" i="1" dirty="0">
                <a:solidFill>
                  <a:schemeClr val="bg1"/>
                </a:solidFill>
                <a:latin typeface="Gotham HTF Book" pitchFamily="2" charset="77"/>
              </a:rPr>
              <a:t>유사 토큰 </a:t>
            </a:r>
            <a:r>
              <a:rPr lang="en-GB" sz="700" i="1" dirty="0">
                <a:solidFill>
                  <a:schemeClr val="bg1"/>
                </a:solidFill>
                <a:latin typeface="Gotham HTF Book" pitchFamily="2" charset="77"/>
              </a:rPr>
              <a:t>: AMPL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GB" sz="1200" dirty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D043C-4BCD-4564-90B2-E218BF4C8DD4}"/>
              </a:ext>
            </a:extLst>
          </p:cNvPr>
          <p:cNvSpPr/>
          <p:nvPr/>
        </p:nvSpPr>
        <p:spPr>
          <a:xfrm>
            <a:off x="3484894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EON </a:t>
            </a:r>
            <a:r>
              <a:rPr lang="ko-KR" altLang="en-US" sz="1000" b="1" dirty="0">
                <a:solidFill>
                  <a:schemeClr val="bg1"/>
                </a:solidFill>
                <a:latin typeface="Gotham HTF" pitchFamily="2" charset="77"/>
              </a:rPr>
              <a:t>유동성 네트워크</a:t>
            </a:r>
            <a:endParaRPr lang="en-GB" sz="1200" b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EON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의 기본 통화 역할로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생태계에 대한 교차 체인 및 관리 업무를 처리하는 스마트 </a:t>
            </a:r>
            <a:r>
              <a:rPr lang="ko-KR" altLang="en-US" sz="700" dirty="0" err="1">
                <a:solidFill>
                  <a:schemeClr val="bg1"/>
                </a:solidFill>
                <a:latin typeface="Gotham HTF Book" pitchFamily="2" charset="77"/>
              </a:rPr>
              <a:t>컨트랙트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 플랫폼입니다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.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EON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은 </a:t>
            </a:r>
            <a:r>
              <a:rPr lang="en-US" altLang="ko-KR" sz="700" dirty="0" err="1">
                <a:solidFill>
                  <a:schemeClr val="bg1"/>
                </a:solidFill>
                <a:latin typeface="Gotham HTF Book" pitchFamily="2" charset="77"/>
              </a:rPr>
              <a:t>Tendermint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합의를 사용하는 </a:t>
            </a:r>
            <a:r>
              <a:rPr lang="en-US" altLang="ko-KR" sz="700" dirty="0" err="1">
                <a:solidFill>
                  <a:schemeClr val="bg1"/>
                </a:solidFill>
                <a:latin typeface="Gotham HTF Book" pitchFamily="2" charset="77"/>
              </a:rPr>
              <a:t>PoS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 (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지분 증명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)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 프로토콜입니다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ko-KR" altLang="en-US" sz="700" i="1" dirty="0">
                <a:solidFill>
                  <a:schemeClr val="bg1"/>
                </a:solidFill>
                <a:latin typeface="Gotham HTF Book" pitchFamily="2" charset="77"/>
              </a:rPr>
              <a:t>유사 토큰 </a:t>
            </a:r>
            <a:r>
              <a:rPr lang="en-GB" sz="700" i="1" dirty="0">
                <a:solidFill>
                  <a:schemeClr val="bg1"/>
                </a:solidFill>
                <a:latin typeface="Gotham HTF Book" pitchFamily="2" charset="77"/>
              </a:rPr>
              <a:t>: ATOM</a:t>
            </a:r>
            <a:endParaRPr lang="en-US" sz="700" i="1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D48C72-DBA8-410A-8ECE-25DCCBBD6DB6}"/>
              </a:ext>
            </a:extLst>
          </p:cNvPr>
          <p:cNvSpPr/>
          <p:nvPr/>
        </p:nvSpPr>
        <p:spPr>
          <a:xfrm>
            <a:off x="479701" y="6539922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 err="1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edx</a:t>
            </a: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EDEX </a:t>
            </a:r>
            <a:r>
              <a:rPr lang="ko-KR" altLang="en-US" sz="1000" b="1" dirty="0">
                <a:solidFill>
                  <a:schemeClr val="bg1"/>
                </a:solidFill>
                <a:latin typeface="Gotham HTF" pitchFamily="2" charset="77"/>
              </a:rPr>
              <a:t>탈중앙화</a:t>
            </a:r>
            <a:r>
              <a:rPr lang="en-US" altLang="ko-KR" sz="1000" b="1" dirty="0">
                <a:solidFill>
                  <a:schemeClr val="bg1"/>
                </a:solidFill>
                <a:latin typeface="Gotham HTF" pitchFamily="2" charset="77"/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latin typeface="Gotham HTF" pitchFamily="2" charset="77"/>
              </a:rPr>
              <a:t>중앙 관리자가 없는 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P2P </a:t>
            </a:r>
            <a:r>
              <a:rPr lang="ko-KR" altLang="en-US" sz="1000" b="1" dirty="0">
                <a:solidFill>
                  <a:schemeClr val="bg1"/>
                </a:solidFill>
                <a:latin typeface="Gotham HTF" pitchFamily="2" charset="77"/>
              </a:rPr>
              <a:t>거래소</a:t>
            </a:r>
            <a:endParaRPr lang="en-GB" sz="1000" b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거래 수수료 지불에 사용되는 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EDEX 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탈중앙화 거래소 프로토콜의 유틸리티 토큰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토큰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: Ethereum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ko-KR" altLang="en-US" sz="700" i="1" dirty="0">
                <a:solidFill>
                  <a:schemeClr val="bg1"/>
                </a:solidFill>
                <a:latin typeface="Gotham HTF Book" pitchFamily="2" charset="77"/>
              </a:rPr>
              <a:t>유사</a:t>
            </a:r>
            <a:r>
              <a:rPr lang="en-GB" altLang="ko-KR" sz="700" i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ko-KR" altLang="en-US" sz="700" i="1" dirty="0">
                <a:solidFill>
                  <a:schemeClr val="bg1"/>
                </a:solidFill>
                <a:latin typeface="Gotham HTF Book" pitchFamily="2" charset="77"/>
              </a:rPr>
              <a:t>거래소</a:t>
            </a:r>
            <a:r>
              <a:rPr lang="en-GB" sz="700" i="1" dirty="0">
                <a:solidFill>
                  <a:schemeClr val="bg1"/>
                </a:solidFill>
                <a:latin typeface="Gotham HTF Book" pitchFamily="2" charset="77"/>
              </a:rPr>
              <a:t>: SRM, VITE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EFC5DB-3C88-4F6E-880B-F4E4EDEC59D0}"/>
              </a:ext>
            </a:extLst>
          </p:cNvPr>
          <p:cNvSpPr/>
          <p:nvPr/>
        </p:nvSpPr>
        <p:spPr>
          <a:xfrm>
            <a:off x="3488345" y="6539922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Echo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ko-KR" altLang="en-US" sz="1000" b="1" dirty="0">
                <a:solidFill>
                  <a:schemeClr val="bg1"/>
                </a:solidFill>
                <a:latin typeface="Gotham HTF" pitchFamily="2" charset="77"/>
              </a:rPr>
              <a:t>불변 검열 방지 콘텐츠 배포 네트워크</a:t>
            </a:r>
            <a:endParaRPr lang="en-US" altLang="ko-KR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Echo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는 블록체인 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+ tor + torrent 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기술을 결합하여 검열 방지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불변성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변조 방지 콘텐츠를 대규모로 배포 할 수 있도록 합니다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. Torrent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 프로토콜은 일반적인 시나리오와는 반대로 사용량이 증가함에 따라 더 빨라지는 유일한 프로토콜 중 하나입니다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Echo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는 콘텐츠 제작자에게 다른 사람으로 인한 수익 또는 콘텐츠에 문제가 생기는 걸 방지할 수 있다는 것에 확신합니다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. 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사용자는 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t</a:t>
            </a:r>
            <a:r>
              <a:rPr lang="en-US" altLang="ko-KR" sz="700">
                <a:solidFill>
                  <a:schemeClr val="bg1"/>
                </a:solidFill>
                <a:latin typeface="Gotham HTF Book" pitchFamily="2" charset="77"/>
              </a:rPr>
              <a:t>orrent </a:t>
            </a:r>
            <a:r>
              <a:rPr lang="ko-KR" altLang="en-US" sz="700" dirty="0" err="1">
                <a:solidFill>
                  <a:schemeClr val="bg1"/>
                </a:solidFill>
                <a:latin typeface="Gotham HTF Book" pitchFamily="2" charset="77"/>
              </a:rPr>
              <a:t>시드를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 저장하여 토큰과 교환이 가능하며 이러한 메타 데이터의 디렉터리는 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EON </a:t>
            </a: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분산 원장 체인에 저장됩니다</a:t>
            </a:r>
            <a:r>
              <a:rPr lang="en-US" altLang="ko-KR" sz="700" dirty="0">
                <a:solidFill>
                  <a:schemeClr val="bg1"/>
                </a:solidFill>
                <a:latin typeface="Gotham HTF Book" pitchFamily="2" charset="77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ko-KR" altLang="en-US" sz="700" dirty="0">
                <a:solidFill>
                  <a:schemeClr val="bg1"/>
                </a:solidFill>
                <a:latin typeface="Gotham HTF Book" pitchFamily="2" charset="77"/>
              </a:rPr>
              <a:t>토큰 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: EON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ko-KR" altLang="en-US" sz="700" i="1" dirty="0">
                <a:solidFill>
                  <a:schemeClr val="bg1"/>
                </a:solidFill>
                <a:latin typeface="Gotham HTF Book" pitchFamily="2" charset="77"/>
              </a:rPr>
              <a:t>유사 토큰</a:t>
            </a:r>
            <a:r>
              <a:rPr lang="en-GB" sz="700" i="1" dirty="0">
                <a:solidFill>
                  <a:schemeClr val="bg1"/>
                </a:solidFill>
                <a:latin typeface="Gotham HTF Book" pitchFamily="2" charset="77"/>
              </a:rPr>
              <a:t>: FIL, STEEM, HIVE, 1UP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C0422-6BC7-3A42-A24D-54755560B675}"/>
              </a:ext>
            </a:extLst>
          </p:cNvPr>
          <p:cNvSpPr txBox="1"/>
          <p:nvPr/>
        </p:nvSpPr>
        <p:spPr>
          <a:xfrm>
            <a:off x="414112" y="8836635"/>
            <a:ext cx="16417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Gotham HTF Book" pitchFamily="2" charset="77"/>
              </a:rPr>
              <a:t>Epicenter Token Launches 020221 v01</a:t>
            </a:r>
          </a:p>
        </p:txBody>
      </p:sp>
    </p:spTree>
    <p:extLst>
      <p:ext uri="{BB962C8B-B14F-4D97-AF65-F5344CB8AC3E}">
        <p14:creationId xmlns:p14="http://schemas.microsoft.com/office/powerpoint/2010/main" val="46373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236</Words>
  <Application>Microsoft Office PowerPoint</Application>
  <PresentationFormat>Letter 용지(8.5x11in)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Gotham HTF</vt:lpstr>
      <vt:lpstr>Gotham HTF Black</vt:lpstr>
      <vt:lpstr>Gotham HTF Book</vt:lpstr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Atkins</dc:creator>
  <cp:lastModifiedBy>Kim Joseph</cp:lastModifiedBy>
  <cp:revision>18</cp:revision>
  <dcterms:created xsi:type="dcterms:W3CDTF">2021-02-02T09:49:00Z</dcterms:created>
  <dcterms:modified xsi:type="dcterms:W3CDTF">2021-03-22T07:46:37Z</dcterms:modified>
</cp:coreProperties>
</file>