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charset="0"/>
      <p:regular r:id="rId7"/>
      <p:bold r:id="rId8"/>
    </p:embeddedFont>
    <p:embeddedFont>
      <p:font typeface="Gotham HTF Book" charset="0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2094" y="-2190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PRIVACY COINS IM VERGLEICH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63461" y="818835"/>
            <a:ext cx="855139" cy="34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COIN ANZAHL &amp; EMISSION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5" y="7887345"/>
            <a:ext cx="2653809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VERWALTUNG &amp; FINANZIERUNG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49975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Gotham HTF Book" pitchFamily="2" charset="77"/>
              </a:rPr>
              <a:t>ENDVERSORGUNG</a:t>
            </a:r>
            <a:endParaRPr lang="en-US" sz="100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5755" y="1679636"/>
            <a:ext cx="1463782" cy="344153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Gotham HTF Book" pitchFamily="2" charset="77"/>
              </a:rPr>
              <a:t>MOMENTANE VERSORGUNG</a:t>
            </a:r>
            <a:endParaRPr lang="en-US" sz="100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25755" y="2703435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PRIVATE TRANS-AKTIONEN IN % </a:t>
            </a:r>
            <a:br>
              <a:rPr lang="en-US" sz="1000" dirty="0">
                <a:solidFill>
                  <a:schemeClr val="bg2"/>
                </a:solidFill>
              </a:rPr>
            </a:b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900" dirty="0">
                <a:solidFill>
                  <a:schemeClr val="bg2"/>
                </a:solidFill>
              </a:rPr>
              <a:t>(</a:t>
            </a:r>
            <a:r>
              <a:rPr lang="en-US" sz="900" dirty="0" err="1">
                <a:solidFill>
                  <a:schemeClr val="bg2"/>
                </a:solidFill>
              </a:rPr>
              <a:t>Juli</a:t>
            </a:r>
            <a:r>
              <a:rPr lang="en-US" sz="900" dirty="0">
                <a:solidFill>
                  <a:schemeClr val="bg2"/>
                </a:solidFill>
              </a:rPr>
              <a:t>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0188"/>
            <a:ext cx="1353950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GESPEICHERTE ADRESSEN IN DER BLOCKCHAIN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BLOCKCHAIN</a:t>
            </a:r>
            <a:br>
              <a:rPr lang="en-US" sz="1000" dirty="0">
                <a:solidFill>
                  <a:schemeClr val="bg2"/>
                </a:solidFill>
              </a:rPr>
            </a:br>
            <a:r>
              <a:rPr lang="en-US" sz="1000" dirty="0" err="1">
                <a:solidFill>
                  <a:schemeClr val="bg2"/>
                </a:solidFill>
              </a:rPr>
              <a:t>GRÖßE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TRUSTED SETUP?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52058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VERWALTUNG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FINANZIERUNG 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8.1M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JA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JA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NEIN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JA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NEIN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NEIN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NEIN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JA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JA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de-DE" dirty="0">
                <a:latin typeface="Gotham HTF" pitchFamily="2" charset="77"/>
              </a:rPr>
              <a:t>Ist die </a:t>
            </a:r>
            <a:r>
              <a:rPr lang="de-DE" dirty="0">
                <a:solidFill>
                  <a:schemeClr val="bg1"/>
                </a:solidFill>
                <a:latin typeface="Gotham HTF" pitchFamily="2" charset="77"/>
              </a:rPr>
              <a:t>Privatsphäre optional</a:t>
            </a:r>
            <a:r>
              <a:rPr lang="de-DE" dirty="0">
                <a:latin typeface="Gotham HTF" pitchFamily="2" charset="77"/>
              </a:rPr>
              <a:t>, kann es </a:t>
            </a:r>
            <a:r>
              <a:rPr lang="de-DE" dirty="0">
                <a:solidFill>
                  <a:schemeClr val="bg1"/>
                </a:solidFill>
                <a:latin typeface="Gotham HTF" pitchFamily="2" charset="77"/>
              </a:rPr>
              <a:t>Verdacht erregen</a:t>
            </a:r>
            <a:r>
              <a:rPr lang="de-DE" dirty="0">
                <a:latin typeface="Gotham HTF" pitchFamily="2" charset="77"/>
              </a:rPr>
              <a:t> wenn private Transaktionen aktiviert werden. Wenn Adressen in der Blockchain </a:t>
            </a:r>
            <a:r>
              <a:rPr lang="de-DE" dirty="0">
                <a:solidFill>
                  <a:schemeClr val="bg1"/>
                </a:solidFill>
                <a:latin typeface="Gotham HTF" pitchFamily="2" charset="77"/>
              </a:rPr>
              <a:t>gespeichert werden</a:t>
            </a:r>
            <a:r>
              <a:rPr lang="de-DE" dirty="0">
                <a:latin typeface="Gotham HTF" pitchFamily="2" charset="77"/>
              </a:rPr>
              <a:t>, könnte es bei Fortschritten in der Rechenleistung zukünftig zu einer </a:t>
            </a:r>
            <a:r>
              <a:rPr lang="de-DE" dirty="0">
                <a:solidFill>
                  <a:schemeClr val="bg1"/>
                </a:solidFill>
                <a:latin typeface="Gotham HTF" pitchFamily="2" charset="77"/>
              </a:rPr>
              <a:t>De-Anonymisierung</a:t>
            </a:r>
            <a:r>
              <a:rPr lang="de-DE" dirty="0">
                <a:latin typeface="Gotham HTF" pitchFamily="2" charset="77"/>
              </a:rPr>
              <a:t> kommen. 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SKALIERBARKEIT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MINING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GEMEINSCHAFT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UNTERNEHMEN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GEMEINSCHAFT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Spenden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311687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</a:t>
            </a:r>
            <a:r>
              <a:rPr lang="en-US" dirty="0" err="1">
                <a:latin typeface="Gotham HTF" pitchFamily="2" charset="77"/>
              </a:rPr>
              <a:t>Entw</a:t>
            </a:r>
            <a:r>
              <a:rPr lang="en-US" dirty="0">
                <a:latin typeface="Gotham HTF" pitchFamily="2" charset="77"/>
              </a:rPr>
              <a:t>. </a:t>
            </a:r>
            <a:r>
              <a:rPr lang="en-US" dirty="0" err="1">
                <a:latin typeface="Gotham HTF" pitchFamily="2" charset="77"/>
              </a:rPr>
              <a:t>Gebühr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7.77% </a:t>
            </a:r>
            <a:r>
              <a:rPr lang="en-US" b="1" dirty="0" err="1">
                <a:latin typeface="Gotham HTF" pitchFamily="2" charset="77"/>
              </a:rPr>
              <a:t>Entw</a:t>
            </a:r>
            <a:r>
              <a:rPr lang="en-US" b="1" dirty="0">
                <a:latin typeface="Gotham HTF" pitchFamily="2" charset="77"/>
              </a:rPr>
              <a:t>. </a:t>
            </a:r>
            <a:r>
              <a:rPr lang="en-US" b="1" dirty="0" err="1">
                <a:latin typeface="Gotham HTF" pitchFamily="2" charset="77"/>
              </a:rPr>
              <a:t>Gebühr</a:t>
            </a:r>
            <a:endParaRPr lang="en-US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</a:t>
            </a:r>
            <a:r>
              <a:rPr lang="en-US" sz="900" dirty="0" err="1">
                <a:latin typeface="Gotham HTF" pitchFamily="2" charset="77"/>
              </a:rPr>
              <a:t>nimmt</a:t>
            </a:r>
            <a:r>
              <a:rPr lang="en-US" sz="900" dirty="0">
                <a:latin typeface="Gotham HTF" pitchFamily="2" charset="77"/>
              </a:rPr>
              <a:t> </a:t>
            </a:r>
            <a:r>
              <a:rPr lang="en-US" sz="900" dirty="0" err="1">
                <a:latin typeface="Gotham HTF" pitchFamily="2" charset="77"/>
              </a:rPr>
              <a:t>jährlich</a:t>
            </a:r>
            <a:r>
              <a:rPr lang="en-US" sz="900" dirty="0">
                <a:latin typeface="Gotham HTF" pitchFamily="2" charset="77"/>
              </a:rPr>
              <a:t> 1.1% ab)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4152629" y="8969440"/>
            <a:ext cx="2714206" cy="2000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700" dirty="0">
                <a:solidFill>
                  <a:schemeClr val="bg2"/>
                </a:solidFill>
                <a:latin typeface="Gotham HTF Book" pitchFamily="2" charset="77"/>
              </a:rPr>
              <a:t>Version 4 – 22</a:t>
            </a:r>
            <a:r>
              <a:rPr lang="en-US" sz="7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700" dirty="0">
                <a:solidFill>
                  <a:schemeClr val="bg2"/>
                </a:solidFill>
                <a:latin typeface="Gotham HTF Book" pitchFamily="2" charset="77"/>
              </a:rPr>
              <a:t> Feb 2021 / </a:t>
            </a:r>
            <a:r>
              <a:rPr lang="en-US" sz="700" dirty="0" err="1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Epicenter.epic.tech</a:t>
            </a:r>
            <a:r>
              <a:rPr lang="en-US" sz="700" dirty="0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/deutsch </a:t>
            </a:r>
            <a:endParaRPr lang="en-US" sz="7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Letter (8,5x11 Zoll)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Gotham HTF Book</vt:lpstr>
      <vt:lpstr>Gotham HTF</vt:lpstr>
      <vt:lpstr>Calibri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123</cp:lastModifiedBy>
  <cp:revision>60</cp:revision>
  <cp:lastPrinted>2020-07-19T12:20:33Z</cp:lastPrinted>
  <dcterms:created xsi:type="dcterms:W3CDTF">2020-07-14T13:42:50Z</dcterms:created>
  <dcterms:modified xsi:type="dcterms:W3CDTF">2021-03-17T11:01:11Z</dcterms:modified>
</cp:coreProperties>
</file>