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236" y="-2556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0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4" name="Group 856"/>
          <p:cNvGrpSpPr/>
          <p:nvPr/>
        </p:nvGrpSpPr>
        <p:grpSpPr>
          <a:xfrm>
            <a:off x="0" y="0"/>
            <a:ext cx="8023225" cy="9144000"/>
            <a:chOff x="0" y="0"/>
            <a:chExt cx="8023706" cy="9144000"/>
          </a:xfrm>
        </p:grpSpPr>
        <p:sp>
          <p:nvSpPr>
            <p:cNvPr id="5" name="Shape 1013"/>
            <p:cNvSpPr/>
            <p:nvPr/>
          </p:nvSpPr>
          <p:spPr>
            <a:xfrm>
              <a:off x="0" y="0"/>
              <a:ext cx="6858000" cy="9144000"/>
            </a:xfrm>
            <a:custGeom>
              <a:avLst/>
              <a:gdLst/>
              <a:ahLst/>
              <a:cxnLst/>
              <a:rect l="0" t="0" r="0" b="0"/>
              <a:pathLst>
                <a:path w="6858000" h="9144000">
                  <a:moveTo>
                    <a:pt x="0" y="0"/>
                  </a:moveTo>
                  <a:lnTo>
                    <a:pt x="6858000" y="0"/>
                  </a:lnTo>
                  <a:lnTo>
                    <a:pt x="6858000" y="9144000"/>
                  </a:lnTo>
                  <a:lnTo>
                    <a:pt x="0" y="91440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8E8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6" name="Shape 8"/>
            <p:cNvSpPr/>
            <p:nvPr/>
          </p:nvSpPr>
          <p:spPr>
            <a:xfrm>
              <a:off x="3581224" y="5527109"/>
              <a:ext cx="1294460" cy="1294460"/>
            </a:xfrm>
            <a:custGeom>
              <a:avLst/>
              <a:gdLst/>
              <a:ahLst/>
              <a:cxnLst/>
              <a:rect l="0" t="0" r="0" b="0"/>
              <a:pathLst>
                <a:path w="1294460" h="1294460">
                  <a:moveTo>
                    <a:pt x="647230" y="0"/>
                  </a:moveTo>
                  <a:cubicBezTo>
                    <a:pt x="1004686" y="0"/>
                    <a:pt x="1294460" y="289775"/>
                    <a:pt x="1294460" y="647230"/>
                  </a:cubicBezTo>
                  <a:cubicBezTo>
                    <a:pt x="1294460" y="1004686"/>
                    <a:pt x="1004686" y="1294460"/>
                    <a:pt x="647230" y="1294460"/>
                  </a:cubicBezTo>
                  <a:cubicBezTo>
                    <a:pt x="289775" y="1294460"/>
                    <a:pt x="0" y="1004686"/>
                    <a:pt x="0" y="647230"/>
                  </a:cubicBezTo>
                  <a:cubicBezTo>
                    <a:pt x="0" y="289775"/>
                    <a:pt x="289775" y="0"/>
                    <a:pt x="6472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7" name="Shape 9"/>
            <p:cNvSpPr/>
            <p:nvPr/>
          </p:nvSpPr>
          <p:spPr>
            <a:xfrm>
              <a:off x="3581224" y="5527109"/>
              <a:ext cx="1294460" cy="1294460"/>
            </a:xfrm>
            <a:custGeom>
              <a:avLst/>
              <a:gdLst/>
              <a:ahLst/>
              <a:cxnLst/>
              <a:rect l="0" t="0" r="0" b="0"/>
              <a:pathLst>
                <a:path w="1294460" h="1294460">
                  <a:moveTo>
                    <a:pt x="0" y="647230"/>
                  </a:moveTo>
                  <a:cubicBezTo>
                    <a:pt x="0" y="289775"/>
                    <a:pt x="289775" y="0"/>
                    <a:pt x="647230" y="0"/>
                  </a:cubicBezTo>
                  <a:cubicBezTo>
                    <a:pt x="1004685" y="0"/>
                    <a:pt x="1294460" y="289775"/>
                    <a:pt x="1294460" y="647230"/>
                  </a:cubicBezTo>
                  <a:cubicBezTo>
                    <a:pt x="1294460" y="1004685"/>
                    <a:pt x="1004685" y="1294460"/>
                    <a:pt x="647230" y="1294460"/>
                  </a:cubicBezTo>
                  <a:cubicBezTo>
                    <a:pt x="289775" y="1294460"/>
                    <a:pt x="0" y="1004685"/>
                    <a:pt x="0" y="647230"/>
                  </a:cubicBezTo>
                  <a:close/>
                </a:path>
              </a:pathLst>
            </a:custGeom>
            <a:ln w="12700" cap="flat">
              <a:miter lim="101600"/>
            </a:ln>
          </p:spPr>
          <p:style>
            <a:lnRef idx="1">
              <a:srgbClr val="C79E6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8" name="Shape 1014"/>
            <p:cNvSpPr/>
            <p:nvPr/>
          </p:nvSpPr>
          <p:spPr>
            <a:xfrm>
              <a:off x="0" y="1331942"/>
              <a:ext cx="1560369" cy="7535465"/>
            </a:xfrm>
            <a:custGeom>
              <a:avLst/>
              <a:gdLst/>
              <a:ahLst/>
              <a:cxnLst/>
              <a:rect l="0" t="0" r="0" b="0"/>
              <a:pathLst>
                <a:path w="1560369" h="7535465">
                  <a:moveTo>
                    <a:pt x="0" y="0"/>
                  </a:moveTo>
                  <a:lnTo>
                    <a:pt x="1560369" y="0"/>
                  </a:lnTo>
                  <a:lnTo>
                    <a:pt x="1560369" y="7535465"/>
                  </a:lnTo>
                  <a:lnTo>
                    <a:pt x="0" y="7535465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767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" name="Shape 1015"/>
            <p:cNvSpPr/>
            <p:nvPr/>
          </p:nvSpPr>
          <p:spPr>
            <a:xfrm>
              <a:off x="0" y="0"/>
              <a:ext cx="6858000" cy="1400085"/>
            </a:xfrm>
            <a:custGeom>
              <a:avLst/>
              <a:gdLst/>
              <a:ahLst/>
              <a:cxnLst/>
              <a:rect l="0" t="0" r="0" b="0"/>
              <a:pathLst>
                <a:path w="6858000" h="1400085">
                  <a:moveTo>
                    <a:pt x="0" y="0"/>
                  </a:moveTo>
                  <a:lnTo>
                    <a:pt x="6858000" y="0"/>
                  </a:lnTo>
                  <a:lnTo>
                    <a:pt x="6858000" y="1400085"/>
                  </a:lnTo>
                  <a:lnTo>
                    <a:pt x="0" y="1400085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" name="Shape 1016"/>
            <p:cNvSpPr/>
            <p:nvPr/>
          </p:nvSpPr>
          <p:spPr>
            <a:xfrm>
              <a:off x="3326173" y="582469"/>
              <a:ext cx="1769586" cy="794989"/>
            </a:xfrm>
            <a:custGeom>
              <a:avLst/>
              <a:gdLst/>
              <a:ahLst/>
              <a:cxnLst/>
              <a:rect l="0" t="0" r="0" b="0"/>
              <a:pathLst>
                <a:path w="1769586" h="794989">
                  <a:moveTo>
                    <a:pt x="0" y="0"/>
                  </a:moveTo>
                  <a:lnTo>
                    <a:pt x="1769586" y="0"/>
                  </a:lnTo>
                  <a:lnTo>
                    <a:pt x="1769586" y="794989"/>
                  </a:lnTo>
                  <a:lnTo>
                    <a:pt x="0" y="79498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E3E3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Shape 1017"/>
            <p:cNvSpPr/>
            <p:nvPr/>
          </p:nvSpPr>
          <p:spPr>
            <a:xfrm>
              <a:off x="5095760" y="582469"/>
              <a:ext cx="1762241" cy="794989"/>
            </a:xfrm>
            <a:custGeom>
              <a:avLst/>
              <a:gdLst/>
              <a:ahLst/>
              <a:cxnLst/>
              <a:rect l="0" t="0" r="0" b="0"/>
              <a:pathLst>
                <a:path w="1762241" h="794989">
                  <a:moveTo>
                    <a:pt x="0" y="0"/>
                  </a:moveTo>
                  <a:lnTo>
                    <a:pt x="1762241" y="0"/>
                  </a:lnTo>
                  <a:lnTo>
                    <a:pt x="1762241" y="794989"/>
                  </a:lnTo>
                  <a:lnTo>
                    <a:pt x="0" y="79498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8282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Shape 1018"/>
            <p:cNvSpPr/>
            <p:nvPr/>
          </p:nvSpPr>
          <p:spPr>
            <a:xfrm>
              <a:off x="1560370" y="582469"/>
              <a:ext cx="1769586" cy="794989"/>
            </a:xfrm>
            <a:custGeom>
              <a:avLst/>
              <a:gdLst/>
              <a:ahLst/>
              <a:cxnLst/>
              <a:rect l="0" t="0" r="0" b="0"/>
              <a:pathLst>
                <a:path w="1769586" h="794989">
                  <a:moveTo>
                    <a:pt x="0" y="0"/>
                  </a:moveTo>
                  <a:lnTo>
                    <a:pt x="1769586" y="0"/>
                  </a:lnTo>
                  <a:lnTo>
                    <a:pt x="1769586" y="794989"/>
                  </a:lnTo>
                  <a:lnTo>
                    <a:pt x="0" y="79498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7676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Shape 1019"/>
            <p:cNvSpPr/>
            <p:nvPr/>
          </p:nvSpPr>
          <p:spPr>
            <a:xfrm>
              <a:off x="5095760" y="1544074"/>
              <a:ext cx="1762241" cy="7490939"/>
            </a:xfrm>
            <a:custGeom>
              <a:avLst/>
              <a:gdLst/>
              <a:ahLst/>
              <a:cxnLst/>
              <a:rect l="0" t="0" r="0" b="0"/>
              <a:pathLst>
                <a:path w="1762241" h="7490939">
                  <a:moveTo>
                    <a:pt x="0" y="0"/>
                  </a:moveTo>
                  <a:lnTo>
                    <a:pt x="1762241" y="0"/>
                  </a:lnTo>
                  <a:lnTo>
                    <a:pt x="1762241" y="7490939"/>
                  </a:lnTo>
                  <a:lnTo>
                    <a:pt x="0" y="749093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Shape 1020"/>
            <p:cNvSpPr/>
            <p:nvPr/>
          </p:nvSpPr>
          <p:spPr>
            <a:xfrm>
              <a:off x="1560369" y="1544074"/>
              <a:ext cx="1784331" cy="7490939"/>
            </a:xfrm>
            <a:custGeom>
              <a:avLst/>
              <a:gdLst/>
              <a:ahLst/>
              <a:cxnLst/>
              <a:rect l="0" t="0" r="0" b="0"/>
              <a:pathLst>
                <a:path w="1784331" h="7490939">
                  <a:moveTo>
                    <a:pt x="0" y="0"/>
                  </a:moveTo>
                  <a:lnTo>
                    <a:pt x="1784331" y="0"/>
                  </a:lnTo>
                  <a:lnTo>
                    <a:pt x="1784331" y="7490939"/>
                  </a:lnTo>
                  <a:lnTo>
                    <a:pt x="0" y="7490939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Shape 1021"/>
            <p:cNvSpPr/>
            <p:nvPr/>
          </p:nvSpPr>
          <p:spPr>
            <a:xfrm>
              <a:off x="0" y="1368106"/>
              <a:ext cx="6858000" cy="255916"/>
            </a:xfrm>
            <a:custGeom>
              <a:avLst/>
              <a:gdLst/>
              <a:ahLst/>
              <a:cxnLst/>
              <a:rect l="0" t="0" r="0" b="0"/>
              <a:pathLst>
                <a:path w="6858000" h="255916">
                  <a:moveTo>
                    <a:pt x="0" y="0"/>
                  </a:moveTo>
                  <a:lnTo>
                    <a:pt x="6858000" y="0"/>
                  </a:lnTo>
                  <a:lnTo>
                    <a:pt x="6858000" y="255916"/>
                  </a:lnTo>
                  <a:lnTo>
                    <a:pt x="0" y="255916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Shape 1022"/>
            <p:cNvSpPr/>
            <p:nvPr/>
          </p:nvSpPr>
          <p:spPr>
            <a:xfrm>
              <a:off x="0" y="2344326"/>
              <a:ext cx="6858000" cy="255917"/>
            </a:xfrm>
            <a:custGeom>
              <a:avLst/>
              <a:gdLst/>
              <a:ahLst/>
              <a:cxnLst/>
              <a:rect l="0" t="0" r="0" b="0"/>
              <a:pathLst>
                <a:path w="6858000" h="255917">
                  <a:moveTo>
                    <a:pt x="0" y="0"/>
                  </a:moveTo>
                  <a:lnTo>
                    <a:pt x="6858000" y="0"/>
                  </a:lnTo>
                  <a:lnTo>
                    <a:pt x="6858000" y="255917"/>
                  </a:lnTo>
                  <a:lnTo>
                    <a:pt x="0" y="255917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Shape 1023"/>
            <p:cNvSpPr/>
            <p:nvPr/>
          </p:nvSpPr>
          <p:spPr>
            <a:xfrm>
              <a:off x="0" y="7904278"/>
              <a:ext cx="6858000" cy="255917"/>
            </a:xfrm>
            <a:custGeom>
              <a:avLst/>
              <a:gdLst/>
              <a:ahLst/>
              <a:cxnLst/>
              <a:rect l="0" t="0" r="0" b="0"/>
              <a:pathLst>
                <a:path w="6858000" h="255917">
                  <a:moveTo>
                    <a:pt x="0" y="0"/>
                  </a:moveTo>
                  <a:lnTo>
                    <a:pt x="6858000" y="0"/>
                  </a:lnTo>
                  <a:lnTo>
                    <a:pt x="6858000" y="255917"/>
                  </a:lnTo>
                  <a:lnTo>
                    <a:pt x="0" y="255917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Shape 1024"/>
            <p:cNvSpPr/>
            <p:nvPr/>
          </p:nvSpPr>
          <p:spPr>
            <a:xfrm>
              <a:off x="3344700" y="8972182"/>
              <a:ext cx="1802470" cy="171818"/>
            </a:xfrm>
            <a:custGeom>
              <a:avLst/>
              <a:gdLst/>
              <a:ahLst/>
              <a:cxnLst/>
              <a:rect l="0" t="0" r="0" b="0"/>
              <a:pathLst>
                <a:path w="1802470" h="171818">
                  <a:moveTo>
                    <a:pt x="0" y="0"/>
                  </a:moveTo>
                  <a:lnTo>
                    <a:pt x="1802470" y="0"/>
                  </a:lnTo>
                  <a:lnTo>
                    <a:pt x="1802470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E3E3B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Shape 1025"/>
            <p:cNvSpPr/>
            <p:nvPr/>
          </p:nvSpPr>
          <p:spPr>
            <a:xfrm>
              <a:off x="5088836" y="8972182"/>
              <a:ext cx="1769165" cy="171818"/>
            </a:xfrm>
            <a:custGeom>
              <a:avLst/>
              <a:gdLst/>
              <a:ahLst/>
              <a:cxnLst/>
              <a:rect l="0" t="0" r="0" b="0"/>
              <a:pathLst>
                <a:path w="1769165" h="171818">
                  <a:moveTo>
                    <a:pt x="0" y="0"/>
                  </a:moveTo>
                  <a:lnTo>
                    <a:pt x="1769165" y="0"/>
                  </a:lnTo>
                  <a:lnTo>
                    <a:pt x="1769165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8282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Shape 1026"/>
            <p:cNvSpPr/>
            <p:nvPr/>
          </p:nvSpPr>
          <p:spPr>
            <a:xfrm>
              <a:off x="0" y="0"/>
              <a:ext cx="1560369" cy="1374928"/>
            </a:xfrm>
            <a:custGeom>
              <a:avLst/>
              <a:gdLst/>
              <a:ahLst/>
              <a:cxnLst/>
              <a:rect l="0" t="0" r="0" b="0"/>
              <a:pathLst>
                <a:path w="1560369" h="1374928">
                  <a:moveTo>
                    <a:pt x="0" y="0"/>
                  </a:moveTo>
                  <a:lnTo>
                    <a:pt x="1560369" y="0"/>
                  </a:lnTo>
                  <a:lnTo>
                    <a:pt x="1560369" y="1374928"/>
                  </a:lnTo>
                  <a:lnTo>
                    <a:pt x="0" y="137492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Shape 1027"/>
            <p:cNvSpPr/>
            <p:nvPr/>
          </p:nvSpPr>
          <p:spPr>
            <a:xfrm>
              <a:off x="0" y="5499020"/>
              <a:ext cx="6858000" cy="255916"/>
            </a:xfrm>
            <a:custGeom>
              <a:avLst/>
              <a:gdLst/>
              <a:ahLst/>
              <a:cxnLst/>
              <a:rect l="0" t="0" r="0" b="0"/>
              <a:pathLst>
                <a:path w="6858000" h="255916">
                  <a:moveTo>
                    <a:pt x="0" y="0"/>
                  </a:moveTo>
                  <a:lnTo>
                    <a:pt x="6858000" y="0"/>
                  </a:lnTo>
                  <a:lnTo>
                    <a:pt x="6858000" y="255916"/>
                  </a:lnTo>
                  <a:lnTo>
                    <a:pt x="0" y="255916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Shape 1028"/>
            <p:cNvSpPr/>
            <p:nvPr/>
          </p:nvSpPr>
          <p:spPr>
            <a:xfrm>
              <a:off x="0" y="6608384"/>
              <a:ext cx="6858000" cy="255918"/>
            </a:xfrm>
            <a:custGeom>
              <a:avLst/>
              <a:gdLst/>
              <a:ahLst/>
              <a:cxnLst/>
              <a:rect l="0" t="0" r="0" b="0"/>
              <a:pathLst>
                <a:path w="6858000" h="255918">
                  <a:moveTo>
                    <a:pt x="0" y="0"/>
                  </a:moveTo>
                  <a:lnTo>
                    <a:pt x="6858000" y="0"/>
                  </a:lnTo>
                  <a:lnTo>
                    <a:pt x="6858000" y="255918"/>
                  </a:lnTo>
                  <a:lnTo>
                    <a:pt x="0" y="2559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C7A4">
                <a:alpha val="98823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Shape 1029"/>
            <p:cNvSpPr/>
            <p:nvPr/>
          </p:nvSpPr>
          <p:spPr>
            <a:xfrm>
              <a:off x="0" y="8972182"/>
              <a:ext cx="1618704" cy="171818"/>
            </a:xfrm>
            <a:custGeom>
              <a:avLst/>
              <a:gdLst/>
              <a:ahLst/>
              <a:cxnLst/>
              <a:rect l="0" t="0" r="0" b="0"/>
              <a:pathLst>
                <a:path w="1618704" h="171818">
                  <a:moveTo>
                    <a:pt x="0" y="0"/>
                  </a:moveTo>
                  <a:lnTo>
                    <a:pt x="1618704" y="0"/>
                  </a:lnTo>
                  <a:lnTo>
                    <a:pt x="1618704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2F2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Shape 1030"/>
            <p:cNvSpPr/>
            <p:nvPr/>
          </p:nvSpPr>
          <p:spPr>
            <a:xfrm>
              <a:off x="1560369" y="8972182"/>
              <a:ext cx="1783856" cy="171818"/>
            </a:xfrm>
            <a:custGeom>
              <a:avLst/>
              <a:gdLst/>
              <a:ahLst/>
              <a:cxnLst/>
              <a:rect l="0" t="0" r="0" b="0"/>
              <a:pathLst>
                <a:path w="1783856" h="171818">
                  <a:moveTo>
                    <a:pt x="0" y="0"/>
                  </a:moveTo>
                  <a:lnTo>
                    <a:pt x="1783856" y="0"/>
                  </a:lnTo>
                  <a:lnTo>
                    <a:pt x="1783856" y="171818"/>
                  </a:lnTo>
                  <a:lnTo>
                    <a:pt x="0" y="17181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8282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Shape 1031"/>
            <p:cNvSpPr/>
            <p:nvPr/>
          </p:nvSpPr>
          <p:spPr>
            <a:xfrm>
              <a:off x="0" y="0"/>
              <a:ext cx="1560369" cy="582468"/>
            </a:xfrm>
            <a:custGeom>
              <a:avLst/>
              <a:gdLst/>
              <a:ahLst/>
              <a:cxnLst/>
              <a:rect l="0" t="0" r="0" b="0"/>
              <a:pathLst>
                <a:path w="1560369" h="582468">
                  <a:moveTo>
                    <a:pt x="0" y="0"/>
                  </a:moveTo>
                  <a:lnTo>
                    <a:pt x="1560369" y="0"/>
                  </a:lnTo>
                  <a:lnTo>
                    <a:pt x="1560369" y="582468"/>
                  </a:lnTo>
                  <a:lnTo>
                    <a:pt x="0" y="582468"/>
                  </a:lnTo>
                  <a:lnTo>
                    <a:pt x="0" y="0"/>
                  </a:lnTo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>
                <a:alpha val="6196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843829" y="99975"/>
              <a:ext cx="6179877" cy="4483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2200" b="1" spc="5" dirty="0" smtClean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COMPARANDO ALCUNE</a:t>
              </a:r>
              <a:r>
                <a:rPr lang="it-IT" sz="2200" b="1" spc="185" dirty="0" smtClean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2200" b="1" spc="5" dirty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PRIVACY</a:t>
              </a:r>
              <a:r>
                <a:rPr lang="it-IT" sz="2200" b="1" spc="170" dirty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2200" b="1" spc="5" dirty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COIN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7" name="Picture 3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438077" y="717508"/>
              <a:ext cx="1108896" cy="442795"/>
            </a:xfrm>
            <a:prstGeom prst="rect">
              <a:avLst/>
            </a:prstGeom>
          </p:spPr>
        </p:pic>
        <p:sp>
          <p:nvSpPr>
            <p:cNvPr id="28" name="Rectangle 31"/>
            <p:cNvSpPr/>
            <p:nvPr/>
          </p:nvSpPr>
          <p:spPr>
            <a:xfrm>
              <a:off x="3209064" y="1403299"/>
              <a:ext cx="2866714" cy="224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FORNITURA </a:t>
              </a:r>
              <a:r>
                <a:rPr lang="it-IT" sz="1200" b="1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MONETE</a:t>
              </a:r>
              <a:r>
                <a:rPr lang="it-IT" sz="1200" b="1" spc="9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&amp;</a:t>
              </a:r>
              <a:r>
                <a:rPr lang="it-IT" sz="1200" b="1" spc="9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EMISSIONI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32"/>
            <p:cNvSpPr/>
            <p:nvPr/>
          </p:nvSpPr>
          <p:spPr>
            <a:xfrm>
              <a:off x="3903334" y="2384756"/>
              <a:ext cx="955896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PRIVACY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33"/>
            <p:cNvSpPr/>
            <p:nvPr/>
          </p:nvSpPr>
          <p:spPr>
            <a:xfrm>
              <a:off x="3208194" y="7944308"/>
              <a:ext cx="2787603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GOVERNANCE</a:t>
              </a:r>
              <a:r>
                <a:rPr lang="it-IT" sz="1200" b="1" spc="8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&amp;</a:t>
              </a:r>
              <a:r>
                <a:rPr lang="it-IT" sz="1200" b="1" spc="9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200" b="1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FINANZIAMENTI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4"/>
            <p:cNvSpPr/>
            <p:nvPr/>
          </p:nvSpPr>
          <p:spPr>
            <a:xfrm>
              <a:off x="127951" y="2040421"/>
              <a:ext cx="133646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FORNITURA FINALE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824"/>
            <p:cNvSpPr/>
            <p:nvPr/>
          </p:nvSpPr>
          <p:spPr>
            <a:xfrm>
              <a:off x="2259363" y="1760004"/>
              <a:ext cx="26907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9.7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825"/>
            <p:cNvSpPr/>
            <p:nvPr/>
          </p:nvSpPr>
          <p:spPr>
            <a:xfrm>
              <a:off x="2457849" y="1760004"/>
              <a:ext cx="16127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34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10865" y="749342"/>
              <a:ext cx="1081311" cy="438832"/>
            </a:xfrm>
            <a:prstGeom prst="rect">
              <a:avLst/>
            </a:prstGeom>
          </p:spPr>
        </p:pic>
        <p:pic>
          <p:nvPicPr>
            <p:cNvPr id="35" name="Picture 3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40788" y="814079"/>
              <a:ext cx="1101112" cy="292713"/>
            </a:xfrm>
            <a:prstGeom prst="rect">
              <a:avLst/>
            </a:prstGeom>
          </p:spPr>
        </p:pic>
        <p:sp>
          <p:nvSpPr>
            <p:cNvPr id="36" name="Rectangle 40"/>
            <p:cNvSpPr/>
            <p:nvPr/>
          </p:nvSpPr>
          <p:spPr>
            <a:xfrm>
              <a:off x="127951" y="1772197"/>
              <a:ext cx="167657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FORNITURA ATTUALE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41"/>
            <p:cNvSpPr/>
            <p:nvPr/>
          </p:nvSpPr>
          <p:spPr>
            <a:xfrm>
              <a:off x="134403" y="2793276"/>
              <a:ext cx="1729621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r>
                <a:rPr lang="it-IT" sz="1100" spc="2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TRANSAZIONI</a:t>
              </a:r>
              <a:r>
                <a:rPr lang="it-IT" sz="1100" spc="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42"/>
            <p:cNvSpPr/>
            <p:nvPr/>
          </p:nvSpPr>
          <p:spPr>
            <a:xfrm>
              <a:off x="134403" y="2945676"/>
              <a:ext cx="85799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PRIVATE</a:t>
              </a:r>
              <a:r>
                <a:rPr lang="it-IT" sz="1100" spc="4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840"/>
            <p:cNvSpPr/>
            <p:nvPr/>
          </p:nvSpPr>
          <p:spPr>
            <a:xfrm>
              <a:off x="777340" y="2968714"/>
              <a:ext cx="65976" cy="1637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842"/>
            <p:cNvSpPr/>
            <p:nvPr/>
          </p:nvSpPr>
          <p:spPr>
            <a:xfrm>
              <a:off x="826558" y="2968714"/>
              <a:ext cx="353809" cy="1637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8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Luglio </a:t>
              </a:r>
              <a:r>
                <a:rPr lang="it-IT" sz="800" spc="7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841"/>
            <p:cNvSpPr/>
            <p:nvPr/>
          </p:nvSpPr>
          <p:spPr>
            <a:xfrm>
              <a:off x="1093220" y="2968714"/>
              <a:ext cx="463111" cy="1637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 </a:t>
              </a:r>
              <a:r>
                <a:rPr lang="it-IT" sz="8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2020)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4"/>
            <p:cNvSpPr/>
            <p:nvPr/>
          </p:nvSpPr>
          <p:spPr>
            <a:xfrm>
              <a:off x="134403" y="3241333"/>
              <a:ext cx="113022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INDIRIZZI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5"/>
            <p:cNvSpPr/>
            <p:nvPr/>
          </p:nvSpPr>
          <p:spPr>
            <a:xfrm>
              <a:off x="38100" y="3393733"/>
              <a:ext cx="1850895" cy="2162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MEMORIZZATI IN</a:t>
              </a: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8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CATENE?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6"/>
            <p:cNvSpPr/>
            <p:nvPr/>
          </p:nvSpPr>
          <p:spPr>
            <a:xfrm>
              <a:off x="134403" y="5993677"/>
              <a:ext cx="1249103" cy="20010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DIMENSIONE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angle 47"/>
            <p:cNvSpPr/>
            <p:nvPr/>
          </p:nvSpPr>
          <p:spPr>
            <a:xfrm>
              <a:off x="134403" y="6146077"/>
              <a:ext cx="826122" cy="1928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BLOCKCHAIN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angle 48"/>
            <p:cNvSpPr/>
            <p:nvPr/>
          </p:nvSpPr>
          <p:spPr>
            <a:xfrm>
              <a:off x="134403" y="4460532"/>
              <a:ext cx="1384886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SET UP </a:t>
              </a:r>
              <a:r>
                <a:rPr lang="it-IT" sz="1100" spc="30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CONFIG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angle 49"/>
            <p:cNvSpPr/>
            <p:nvPr/>
          </p:nvSpPr>
          <p:spPr>
            <a:xfrm>
              <a:off x="134403" y="3741205"/>
              <a:ext cx="122517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DANDELION?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angle 50"/>
            <p:cNvSpPr/>
            <p:nvPr/>
          </p:nvSpPr>
          <p:spPr>
            <a:xfrm>
              <a:off x="134403" y="4103916"/>
              <a:ext cx="708459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0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PROGETTO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angle 51"/>
            <p:cNvSpPr/>
            <p:nvPr/>
          </p:nvSpPr>
          <p:spPr>
            <a:xfrm>
              <a:off x="134403" y="7002565"/>
              <a:ext cx="39018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CPU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angle 52"/>
            <p:cNvSpPr/>
            <p:nvPr/>
          </p:nvSpPr>
          <p:spPr>
            <a:xfrm>
              <a:off x="134065" y="7298221"/>
              <a:ext cx="398543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GPU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1" name="Rectangle 53"/>
            <p:cNvSpPr/>
            <p:nvPr/>
          </p:nvSpPr>
          <p:spPr>
            <a:xfrm>
              <a:off x="127951" y="7587780"/>
              <a:ext cx="44127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ASIC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2" name="Rectangle 54"/>
            <p:cNvSpPr/>
            <p:nvPr/>
          </p:nvSpPr>
          <p:spPr>
            <a:xfrm>
              <a:off x="128289" y="8328445"/>
              <a:ext cx="1342784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GOVERNANCE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Rectangle 55"/>
            <p:cNvSpPr/>
            <p:nvPr/>
          </p:nvSpPr>
          <p:spPr>
            <a:xfrm>
              <a:off x="127951" y="8624101"/>
              <a:ext cx="1159288" cy="2376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FINANZIAMENTI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54" name="Picture 5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066032" y="1929384"/>
              <a:ext cx="384048" cy="384048"/>
            </a:xfrm>
            <a:prstGeom prst="rect">
              <a:avLst/>
            </a:prstGeom>
          </p:spPr>
        </p:pic>
        <p:sp>
          <p:nvSpPr>
            <p:cNvPr id="55" name="Rectangle 832"/>
            <p:cNvSpPr/>
            <p:nvPr/>
          </p:nvSpPr>
          <p:spPr>
            <a:xfrm>
              <a:off x="5778157" y="1978457"/>
              <a:ext cx="318328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 spc="5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833"/>
            <p:cNvSpPr/>
            <p:nvPr/>
          </p:nvSpPr>
          <p:spPr>
            <a:xfrm>
              <a:off x="6017959" y="1978457"/>
              <a:ext cx="263905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826"/>
            <p:cNvSpPr/>
            <p:nvPr/>
          </p:nvSpPr>
          <p:spPr>
            <a:xfrm>
              <a:off x="4077333" y="1766100"/>
              <a:ext cx="33345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17.6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angle 827"/>
            <p:cNvSpPr/>
            <p:nvPr/>
          </p:nvSpPr>
          <p:spPr>
            <a:xfrm>
              <a:off x="4323428" y="1766100"/>
              <a:ext cx="16127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angle 828"/>
            <p:cNvSpPr/>
            <p:nvPr/>
          </p:nvSpPr>
          <p:spPr>
            <a:xfrm>
              <a:off x="5799590" y="1768704"/>
              <a:ext cx="376452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10.6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829"/>
            <p:cNvSpPr/>
            <p:nvPr/>
          </p:nvSpPr>
          <p:spPr>
            <a:xfrm>
              <a:off x="6079102" y="1768704"/>
              <a:ext cx="161275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angle 835"/>
            <p:cNvSpPr/>
            <p:nvPr/>
          </p:nvSpPr>
          <p:spPr>
            <a:xfrm>
              <a:off x="2384775" y="2906052"/>
              <a:ext cx="154958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2" name="Rectangle 834"/>
            <p:cNvSpPr/>
            <p:nvPr/>
          </p:nvSpPr>
          <p:spPr>
            <a:xfrm>
              <a:off x="2337152" y="2906052"/>
              <a:ext cx="66517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angle 836"/>
            <p:cNvSpPr/>
            <p:nvPr/>
          </p:nvSpPr>
          <p:spPr>
            <a:xfrm>
              <a:off x="4083683" y="2912148"/>
              <a:ext cx="322885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100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angle 837"/>
            <p:cNvSpPr/>
            <p:nvPr/>
          </p:nvSpPr>
          <p:spPr>
            <a:xfrm>
              <a:off x="4321829" y="2912148"/>
              <a:ext cx="154958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5" name="Rectangle 838"/>
            <p:cNvSpPr/>
            <p:nvPr/>
          </p:nvSpPr>
          <p:spPr>
            <a:xfrm>
              <a:off x="5815465" y="2911704"/>
              <a:ext cx="338418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100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6" name="Rectangle 839"/>
            <p:cNvSpPr/>
            <p:nvPr/>
          </p:nvSpPr>
          <p:spPr>
            <a:xfrm>
              <a:off x="6064844" y="2911704"/>
              <a:ext cx="159789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7" name="Rectangle 64"/>
            <p:cNvSpPr/>
            <p:nvPr/>
          </p:nvSpPr>
          <p:spPr>
            <a:xfrm>
              <a:off x="2281588" y="3323628"/>
              <a:ext cx="36391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angle 65"/>
            <p:cNvSpPr/>
            <p:nvPr/>
          </p:nvSpPr>
          <p:spPr>
            <a:xfrm>
              <a:off x="4123370" y="3323628"/>
              <a:ext cx="36391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9" name="Rectangle 66"/>
            <p:cNvSpPr/>
            <p:nvPr/>
          </p:nvSpPr>
          <p:spPr>
            <a:xfrm>
              <a:off x="5888490" y="3320137"/>
              <a:ext cx="297282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4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0" name="Rectangle 67"/>
            <p:cNvSpPr/>
            <p:nvPr/>
          </p:nvSpPr>
          <p:spPr>
            <a:xfrm>
              <a:off x="2017271" y="4457484"/>
              <a:ext cx="1067018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AFFIDABILE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1" name="Rectangle 68"/>
            <p:cNvSpPr/>
            <p:nvPr/>
          </p:nvSpPr>
          <p:spPr>
            <a:xfrm>
              <a:off x="3933664" y="4457484"/>
              <a:ext cx="86966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 FIDUCIA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2" name="Rectangle 69"/>
            <p:cNvSpPr/>
            <p:nvPr/>
          </p:nvSpPr>
          <p:spPr>
            <a:xfrm>
              <a:off x="5597978" y="4453993"/>
              <a:ext cx="1067018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3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AFFIDABILE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3" name="Rectangle 70"/>
            <p:cNvSpPr/>
            <p:nvPr/>
          </p:nvSpPr>
          <p:spPr>
            <a:xfrm>
              <a:off x="2307783" y="3762540"/>
              <a:ext cx="297281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4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4" name="Rectangle 71"/>
            <p:cNvSpPr/>
            <p:nvPr/>
          </p:nvSpPr>
          <p:spPr>
            <a:xfrm>
              <a:off x="4123370" y="3768636"/>
              <a:ext cx="363910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5" name="Rectangle 72"/>
            <p:cNvSpPr/>
            <p:nvPr/>
          </p:nvSpPr>
          <p:spPr>
            <a:xfrm>
              <a:off x="5862296" y="3771240"/>
              <a:ext cx="363910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SI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6" name="Rectangle 73"/>
            <p:cNvSpPr/>
            <p:nvPr/>
          </p:nvSpPr>
          <p:spPr>
            <a:xfrm>
              <a:off x="4012261" y="4122206"/>
              <a:ext cx="65457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RingCT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7" name="Rectangle 74"/>
            <p:cNvSpPr/>
            <p:nvPr/>
          </p:nvSpPr>
          <p:spPr>
            <a:xfrm>
              <a:off x="2085289" y="4122206"/>
              <a:ext cx="20495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2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zk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8" name="Rectangle 75"/>
            <p:cNvSpPr/>
            <p:nvPr/>
          </p:nvSpPr>
          <p:spPr>
            <a:xfrm>
              <a:off x="2236102" y="4122206"/>
              <a:ext cx="7580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9" name="Rectangle 76"/>
            <p:cNvSpPr/>
            <p:nvPr/>
          </p:nvSpPr>
          <p:spPr>
            <a:xfrm>
              <a:off x="2290077" y="4122206"/>
              <a:ext cx="740603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SNARKs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0" name="Rectangle 77"/>
            <p:cNvSpPr/>
            <p:nvPr/>
          </p:nvSpPr>
          <p:spPr>
            <a:xfrm>
              <a:off x="5500999" y="4118714"/>
              <a:ext cx="1317793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Mimblewimble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1" name="Rectangle 78"/>
            <p:cNvSpPr/>
            <p:nvPr/>
          </p:nvSpPr>
          <p:spPr>
            <a:xfrm>
              <a:off x="1924427" y="4786669"/>
              <a:ext cx="577135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Quando</a:t>
              </a:r>
              <a:r>
                <a:rPr lang="it-IT" sz="1100" spc="5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2" name="Rectangle 79"/>
            <p:cNvSpPr/>
            <p:nvPr/>
          </p:nvSpPr>
          <p:spPr>
            <a:xfrm>
              <a:off x="2356227" y="4783177"/>
              <a:ext cx="1666932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la privacy è facoltativa,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3" name="Rectangle 80"/>
            <p:cNvSpPr/>
            <p:nvPr/>
          </p:nvSpPr>
          <p:spPr>
            <a:xfrm>
              <a:off x="3569075" y="4786669"/>
              <a:ext cx="3642554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5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     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la scelta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di abilitare transazioni private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4" name="Rectangle 81"/>
            <p:cNvSpPr/>
            <p:nvPr/>
          </p:nvSpPr>
          <p:spPr>
            <a:xfrm>
              <a:off x="1958590" y="4935577"/>
              <a:ext cx="1593652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desta sospetti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5" name="Rectangle 82"/>
            <p:cNvSpPr/>
            <p:nvPr/>
          </p:nvSpPr>
          <p:spPr>
            <a:xfrm>
              <a:off x="3152390" y="4939069"/>
              <a:ext cx="67419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r>
                <a:rPr lang="it-IT" sz="1100" spc="5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Quando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6" name="Rectangle 83"/>
            <p:cNvSpPr/>
            <p:nvPr/>
          </p:nvSpPr>
          <p:spPr>
            <a:xfrm>
              <a:off x="3657215" y="4935577"/>
              <a:ext cx="1881941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gli </a:t>
              </a: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indirizzi sono memorizzati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7" name="Rectangle 84"/>
            <p:cNvSpPr/>
            <p:nvPr/>
          </p:nvSpPr>
          <p:spPr>
            <a:xfrm>
              <a:off x="5108190" y="4939069"/>
              <a:ext cx="1601047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  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 nella blockchain,</a:t>
              </a:r>
              <a:r>
                <a:rPr lang="it-IT" sz="1100" spc="7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8" name="Rectangle 85"/>
            <p:cNvSpPr/>
            <p:nvPr/>
          </p:nvSpPr>
          <p:spPr>
            <a:xfrm>
              <a:off x="1781552" y="5106708"/>
              <a:ext cx="3932441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i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progressi nella potenza di calcolo potrebbero portare a una 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9" name="Rectangle 86"/>
            <p:cNvSpPr/>
            <p:nvPr/>
          </p:nvSpPr>
          <p:spPr>
            <a:xfrm>
              <a:off x="4735890" y="5103217"/>
              <a:ext cx="829378" cy="2054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0" name="Rectangle 87"/>
            <p:cNvSpPr/>
            <p:nvPr/>
          </p:nvSpPr>
          <p:spPr>
            <a:xfrm>
              <a:off x="5228139" y="5103217"/>
              <a:ext cx="1383618" cy="35239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 smtClean="0">
                  <a:solidFill>
                    <a:srgbClr val="C79E6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  n</a:t>
              </a:r>
              <a:r>
                <a:rPr lang="it-IT" sz="1100" b="1" dirty="0" smtClean="0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on-anonimizzazione.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1" name="Rectangle 88"/>
            <p:cNvSpPr/>
            <p:nvPr/>
          </p:nvSpPr>
          <p:spPr>
            <a:xfrm>
              <a:off x="5228139" y="5103216"/>
              <a:ext cx="1564436" cy="2568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2" name="Rectangle 845"/>
            <p:cNvSpPr/>
            <p:nvPr/>
          </p:nvSpPr>
          <p:spPr>
            <a:xfrm>
              <a:off x="3916204" y="6056681"/>
              <a:ext cx="410056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 spc="-5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64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3" name="Rectangle 846"/>
            <p:cNvSpPr/>
            <p:nvPr/>
          </p:nvSpPr>
          <p:spPr>
            <a:xfrm>
              <a:off x="4224220" y="6056681"/>
              <a:ext cx="458094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GB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4" name="Shape 90"/>
            <p:cNvSpPr/>
            <p:nvPr/>
          </p:nvSpPr>
          <p:spPr>
            <a:xfrm>
              <a:off x="2022374" y="5770600"/>
              <a:ext cx="819456" cy="819456"/>
            </a:xfrm>
            <a:custGeom>
              <a:avLst/>
              <a:gdLst/>
              <a:ahLst/>
              <a:cxnLst/>
              <a:rect l="0" t="0" r="0" b="0"/>
              <a:pathLst>
                <a:path w="819456" h="819456">
                  <a:moveTo>
                    <a:pt x="409729" y="0"/>
                  </a:moveTo>
                  <a:cubicBezTo>
                    <a:pt x="636015" y="0"/>
                    <a:pt x="819456" y="183441"/>
                    <a:pt x="819456" y="409727"/>
                  </a:cubicBezTo>
                  <a:cubicBezTo>
                    <a:pt x="819456" y="636015"/>
                    <a:pt x="636015" y="819456"/>
                    <a:pt x="409729" y="819456"/>
                  </a:cubicBezTo>
                  <a:cubicBezTo>
                    <a:pt x="183441" y="819456"/>
                    <a:pt x="0" y="636015"/>
                    <a:pt x="0" y="409727"/>
                  </a:cubicBezTo>
                  <a:cubicBezTo>
                    <a:pt x="0" y="183441"/>
                    <a:pt x="183441" y="0"/>
                    <a:pt x="40972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5" name="Shape 91"/>
            <p:cNvSpPr/>
            <p:nvPr/>
          </p:nvSpPr>
          <p:spPr>
            <a:xfrm>
              <a:off x="2022374" y="5770600"/>
              <a:ext cx="819455" cy="819455"/>
            </a:xfrm>
            <a:custGeom>
              <a:avLst/>
              <a:gdLst/>
              <a:ahLst/>
              <a:cxnLst/>
              <a:rect l="0" t="0" r="0" b="0"/>
              <a:pathLst>
                <a:path w="819455" h="819455">
                  <a:moveTo>
                    <a:pt x="0" y="409727"/>
                  </a:moveTo>
                  <a:cubicBezTo>
                    <a:pt x="0" y="183441"/>
                    <a:pt x="183441" y="0"/>
                    <a:pt x="409728" y="0"/>
                  </a:cubicBezTo>
                  <a:cubicBezTo>
                    <a:pt x="636014" y="0"/>
                    <a:pt x="819455" y="183441"/>
                    <a:pt x="819455" y="409727"/>
                  </a:cubicBezTo>
                  <a:cubicBezTo>
                    <a:pt x="819455" y="636014"/>
                    <a:pt x="636014" y="819455"/>
                    <a:pt x="409728" y="819455"/>
                  </a:cubicBezTo>
                  <a:cubicBezTo>
                    <a:pt x="183441" y="819455"/>
                    <a:pt x="0" y="636014"/>
                    <a:pt x="0" y="409727"/>
                  </a:cubicBezTo>
                  <a:close/>
                </a:path>
              </a:pathLst>
            </a:custGeom>
            <a:ln w="12700" cap="flat">
              <a:miter lim="101600"/>
            </a:ln>
          </p:spPr>
          <p:style>
            <a:lnRef idx="1">
              <a:srgbClr val="C79E6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6" name="Rectangle 843"/>
            <p:cNvSpPr/>
            <p:nvPr/>
          </p:nvSpPr>
          <p:spPr>
            <a:xfrm>
              <a:off x="2126230" y="6056681"/>
              <a:ext cx="378223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 spc="5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27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7" name="Rectangle 844"/>
            <p:cNvSpPr/>
            <p:nvPr/>
          </p:nvSpPr>
          <p:spPr>
            <a:xfrm>
              <a:off x="2410380" y="6056681"/>
              <a:ext cx="458185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GB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8" name="Shape 93"/>
            <p:cNvSpPr/>
            <p:nvPr/>
          </p:nvSpPr>
          <p:spPr>
            <a:xfrm>
              <a:off x="5555665" y="6124175"/>
              <a:ext cx="114440" cy="114440"/>
            </a:xfrm>
            <a:custGeom>
              <a:avLst/>
              <a:gdLst/>
              <a:ahLst/>
              <a:cxnLst/>
              <a:rect l="0" t="0" r="0" b="0"/>
              <a:pathLst>
                <a:path w="114440" h="114440">
                  <a:moveTo>
                    <a:pt x="57220" y="0"/>
                  </a:moveTo>
                  <a:cubicBezTo>
                    <a:pt x="88823" y="0"/>
                    <a:pt x="114440" y="25619"/>
                    <a:pt x="114440" y="57220"/>
                  </a:cubicBezTo>
                  <a:cubicBezTo>
                    <a:pt x="114440" y="88821"/>
                    <a:pt x="88823" y="114440"/>
                    <a:pt x="57220" y="114440"/>
                  </a:cubicBezTo>
                  <a:cubicBezTo>
                    <a:pt x="25619" y="114440"/>
                    <a:pt x="0" y="88821"/>
                    <a:pt x="0" y="57220"/>
                  </a:cubicBezTo>
                  <a:cubicBezTo>
                    <a:pt x="0" y="25619"/>
                    <a:pt x="25619" y="0"/>
                    <a:pt x="57220" y="0"/>
                  </a:cubicBez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99" name="Shape 94"/>
            <p:cNvSpPr/>
            <p:nvPr/>
          </p:nvSpPr>
          <p:spPr>
            <a:xfrm>
              <a:off x="5555665" y="6124175"/>
              <a:ext cx="114440" cy="114440"/>
            </a:xfrm>
            <a:custGeom>
              <a:avLst/>
              <a:gdLst/>
              <a:ahLst/>
              <a:cxnLst/>
              <a:rect l="0" t="0" r="0" b="0"/>
              <a:pathLst>
                <a:path w="114440" h="114440">
                  <a:moveTo>
                    <a:pt x="0" y="57220"/>
                  </a:moveTo>
                  <a:cubicBezTo>
                    <a:pt x="0" y="25618"/>
                    <a:pt x="25618" y="0"/>
                    <a:pt x="57220" y="0"/>
                  </a:cubicBezTo>
                  <a:cubicBezTo>
                    <a:pt x="88822" y="0"/>
                    <a:pt x="114440" y="25618"/>
                    <a:pt x="114440" y="57220"/>
                  </a:cubicBezTo>
                  <a:cubicBezTo>
                    <a:pt x="114440" y="88822"/>
                    <a:pt x="88822" y="114440"/>
                    <a:pt x="57220" y="114440"/>
                  </a:cubicBezTo>
                  <a:cubicBezTo>
                    <a:pt x="25618" y="114440"/>
                    <a:pt x="0" y="88822"/>
                    <a:pt x="0" y="57220"/>
                  </a:cubicBezTo>
                  <a:close/>
                </a:path>
              </a:pathLst>
            </a:custGeom>
            <a:ln w="12700" cap="flat">
              <a:miter lim="101600"/>
            </a:ln>
          </p:spPr>
          <p:style>
            <a:lnRef idx="1">
              <a:srgbClr val="C79E6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0" name="Rectangle 848"/>
            <p:cNvSpPr/>
            <p:nvPr/>
          </p:nvSpPr>
          <p:spPr>
            <a:xfrm>
              <a:off x="6067048" y="6041441"/>
              <a:ext cx="458064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GB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1" name="Rectangle 847"/>
            <p:cNvSpPr/>
            <p:nvPr/>
          </p:nvSpPr>
          <p:spPr>
            <a:xfrm>
              <a:off x="5763970" y="6041441"/>
              <a:ext cx="404127" cy="3362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b="1">
                  <a:solidFill>
                    <a:srgbClr val="C79E6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1.3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2" name="Rectangle 96"/>
            <p:cNvSpPr/>
            <p:nvPr/>
          </p:nvSpPr>
          <p:spPr>
            <a:xfrm>
              <a:off x="3738043" y="5539436"/>
              <a:ext cx="1405264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spc="-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SCALABILITA’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3" name="Rectangle 97"/>
            <p:cNvSpPr/>
            <p:nvPr/>
          </p:nvSpPr>
          <p:spPr>
            <a:xfrm>
              <a:off x="3929640" y="6648908"/>
              <a:ext cx="790296" cy="2241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200" b="1" spc="-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MINING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4" name="Shape 98"/>
            <p:cNvSpPr/>
            <p:nvPr/>
          </p:nvSpPr>
          <p:spPr>
            <a:xfrm>
              <a:off x="4126126" y="7296491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2"/>
                  </a:lnTo>
                  <a:lnTo>
                    <a:pt x="51802" y="1205"/>
                  </a:lnTo>
                  <a:lnTo>
                    <a:pt x="52766" y="2170"/>
                  </a:lnTo>
                  <a:lnTo>
                    <a:pt x="80715" y="29876"/>
                  </a:lnTo>
                  <a:lnTo>
                    <a:pt x="108422" y="2170"/>
                  </a:lnTo>
                  <a:lnTo>
                    <a:pt x="109627" y="1205"/>
                  </a:lnTo>
                  <a:lnTo>
                    <a:pt x="110833" y="722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3" y="722"/>
                  </a:lnTo>
                  <a:lnTo>
                    <a:pt x="117096" y="1205"/>
                  </a:lnTo>
                  <a:lnTo>
                    <a:pt x="118060" y="2170"/>
                  </a:lnTo>
                  <a:lnTo>
                    <a:pt x="159262" y="42888"/>
                  </a:lnTo>
                  <a:lnTo>
                    <a:pt x="159984" y="44092"/>
                  </a:lnTo>
                  <a:lnTo>
                    <a:pt x="160707" y="45297"/>
                  </a:lnTo>
                  <a:lnTo>
                    <a:pt x="160948" y="46503"/>
                  </a:lnTo>
                  <a:lnTo>
                    <a:pt x="161188" y="47706"/>
                  </a:lnTo>
                  <a:lnTo>
                    <a:pt x="160948" y="49393"/>
                  </a:lnTo>
                  <a:lnTo>
                    <a:pt x="160707" y="50598"/>
                  </a:lnTo>
                  <a:lnTo>
                    <a:pt x="159984" y="51802"/>
                  </a:lnTo>
                  <a:lnTo>
                    <a:pt x="159262" y="53008"/>
                  </a:lnTo>
                  <a:lnTo>
                    <a:pt x="131553" y="80715"/>
                  </a:lnTo>
                  <a:lnTo>
                    <a:pt x="159262" y="108424"/>
                  </a:lnTo>
                  <a:lnTo>
                    <a:pt x="159984" y="109628"/>
                  </a:lnTo>
                  <a:lnTo>
                    <a:pt x="160707" y="110833"/>
                  </a:lnTo>
                  <a:lnTo>
                    <a:pt x="160948" y="112037"/>
                  </a:lnTo>
                  <a:lnTo>
                    <a:pt x="161188" y="113242"/>
                  </a:lnTo>
                  <a:lnTo>
                    <a:pt x="160948" y="114688"/>
                  </a:lnTo>
                  <a:lnTo>
                    <a:pt x="160707" y="115893"/>
                  </a:lnTo>
                  <a:lnTo>
                    <a:pt x="159984" y="117098"/>
                  </a:lnTo>
                  <a:lnTo>
                    <a:pt x="159262" y="118060"/>
                  </a:lnTo>
                  <a:lnTo>
                    <a:pt x="118060" y="159262"/>
                  </a:lnTo>
                  <a:lnTo>
                    <a:pt x="117096" y="159985"/>
                  </a:lnTo>
                  <a:lnTo>
                    <a:pt x="115893" y="160707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3" y="160707"/>
                  </a:lnTo>
                  <a:lnTo>
                    <a:pt x="109627" y="159985"/>
                  </a:lnTo>
                  <a:lnTo>
                    <a:pt x="108422" y="159262"/>
                  </a:lnTo>
                  <a:lnTo>
                    <a:pt x="80715" y="131554"/>
                  </a:lnTo>
                  <a:lnTo>
                    <a:pt x="52766" y="159262"/>
                  </a:lnTo>
                  <a:lnTo>
                    <a:pt x="51802" y="159985"/>
                  </a:lnTo>
                  <a:lnTo>
                    <a:pt x="50597" y="160707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7" y="160707"/>
                  </a:lnTo>
                  <a:lnTo>
                    <a:pt x="44091" y="159985"/>
                  </a:lnTo>
                  <a:lnTo>
                    <a:pt x="42887" y="159262"/>
                  </a:lnTo>
                  <a:lnTo>
                    <a:pt x="1928" y="118060"/>
                  </a:lnTo>
                  <a:lnTo>
                    <a:pt x="964" y="117098"/>
                  </a:lnTo>
                  <a:lnTo>
                    <a:pt x="241" y="115893"/>
                  </a:lnTo>
                  <a:lnTo>
                    <a:pt x="0" y="114688"/>
                  </a:lnTo>
                  <a:lnTo>
                    <a:pt x="0" y="112037"/>
                  </a:lnTo>
                  <a:lnTo>
                    <a:pt x="241" y="110833"/>
                  </a:lnTo>
                  <a:lnTo>
                    <a:pt x="964" y="109628"/>
                  </a:lnTo>
                  <a:lnTo>
                    <a:pt x="1928" y="108424"/>
                  </a:lnTo>
                  <a:lnTo>
                    <a:pt x="29876" y="80715"/>
                  </a:lnTo>
                  <a:lnTo>
                    <a:pt x="1928" y="53008"/>
                  </a:lnTo>
                  <a:lnTo>
                    <a:pt x="964" y="51802"/>
                  </a:lnTo>
                  <a:lnTo>
                    <a:pt x="241" y="50598"/>
                  </a:lnTo>
                  <a:lnTo>
                    <a:pt x="0" y="49393"/>
                  </a:lnTo>
                  <a:lnTo>
                    <a:pt x="0" y="46503"/>
                  </a:lnTo>
                  <a:lnTo>
                    <a:pt x="241" y="45297"/>
                  </a:lnTo>
                  <a:lnTo>
                    <a:pt x="964" y="44092"/>
                  </a:lnTo>
                  <a:lnTo>
                    <a:pt x="1928" y="42888"/>
                  </a:lnTo>
                  <a:lnTo>
                    <a:pt x="42887" y="2170"/>
                  </a:lnTo>
                  <a:lnTo>
                    <a:pt x="44091" y="1205"/>
                  </a:lnTo>
                  <a:lnTo>
                    <a:pt x="45297" y="722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5" name="Shape 99"/>
            <p:cNvSpPr/>
            <p:nvPr/>
          </p:nvSpPr>
          <p:spPr>
            <a:xfrm>
              <a:off x="5885972" y="7003236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0" y="722"/>
                  </a:lnTo>
                  <a:lnTo>
                    <a:pt x="144805" y="1205"/>
                  </a:lnTo>
                  <a:lnTo>
                    <a:pt x="146010" y="2169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3" y="46020"/>
                  </a:lnTo>
                  <a:lnTo>
                    <a:pt x="188175" y="47225"/>
                  </a:lnTo>
                  <a:lnTo>
                    <a:pt x="188416" y="48670"/>
                  </a:lnTo>
                  <a:lnTo>
                    <a:pt x="188175" y="49875"/>
                  </a:lnTo>
                  <a:lnTo>
                    <a:pt x="187693" y="51079"/>
                  </a:lnTo>
                  <a:lnTo>
                    <a:pt x="187211" y="52284"/>
                  </a:lnTo>
                  <a:lnTo>
                    <a:pt x="186247" y="53488"/>
                  </a:lnTo>
                  <a:lnTo>
                    <a:pt x="78306" y="158299"/>
                  </a:lnTo>
                  <a:lnTo>
                    <a:pt x="77100" y="159262"/>
                  </a:lnTo>
                  <a:lnTo>
                    <a:pt x="75896" y="159745"/>
                  </a:lnTo>
                  <a:lnTo>
                    <a:pt x="74691" y="159986"/>
                  </a:lnTo>
                  <a:lnTo>
                    <a:pt x="73487" y="160467"/>
                  </a:lnTo>
                  <a:lnTo>
                    <a:pt x="72282" y="159986"/>
                  </a:lnTo>
                  <a:lnTo>
                    <a:pt x="70595" y="159745"/>
                  </a:lnTo>
                  <a:lnTo>
                    <a:pt x="69390" y="159262"/>
                  </a:lnTo>
                  <a:lnTo>
                    <a:pt x="68428" y="158299"/>
                  </a:lnTo>
                  <a:lnTo>
                    <a:pt x="27949" y="116615"/>
                  </a:lnTo>
                  <a:lnTo>
                    <a:pt x="27467" y="115653"/>
                  </a:lnTo>
                  <a:lnTo>
                    <a:pt x="26744" y="114688"/>
                  </a:lnTo>
                  <a:lnTo>
                    <a:pt x="722" y="87702"/>
                  </a:lnTo>
                  <a:lnTo>
                    <a:pt x="241" y="86979"/>
                  </a:lnTo>
                  <a:lnTo>
                    <a:pt x="0" y="86016"/>
                  </a:lnTo>
                  <a:lnTo>
                    <a:pt x="0" y="84329"/>
                  </a:lnTo>
                  <a:lnTo>
                    <a:pt x="964" y="81920"/>
                  </a:lnTo>
                  <a:lnTo>
                    <a:pt x="2891" y="79752"/>
                  </a:lnTo>
                  <a:lnTo>
                    <a:pt x="44574" y="39515"/>
                  </a:lnTo>
                  <a:lnTo>
                    <a:pt x="46501" y="38068"/>
                  </a:lnTo>
                  <a:lnTo>
                    <a:pt x="49151" y="37105"/>
                  </a:lnTo>
                  <a:lnTo>
                    <a:pt x="50838" y="37105"/>
                  </a:lnTo>
                  <a:lnTo>
                    <a:pt x="51802" y="37345"/>
                  </a:lnTo>
                  <a:lnTo>
                    <a:pt x="52284" y="38068"/>
                  </a:lnTo>
                  <a:lnTo>
                    <a:pt x="75174" y="61440"/>
                  </a:lnTo>
                  <a:lnTo>
                    <a:pt x="136131" y="1928"/>
                  </a:lnTo>
                  <a:lnTo>
                    <a:pt x="137337" y="1205"/>
                  </a:lnTo>
                  <a:lnTo>
                    <a:pt x="138540" y="722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6" name="Shape 100"/>
            <p:cNvSpPr/>
            <p:nvPr/>
          </p:nvSpPr>
          <p:spPr>
            <a:xfrm>
              <a:off x="5886372" y="7304742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0" y="722"/>
                  </a:lnTo>
                  <a:lnTo>
                    <a:pt x="144806" y="1205"/>
                  </a:lnTo>
                  <a:lnTo>
                    <a:pt x="146010" y="2169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3" y="46020"/>
                  </a:lnTo>
                  <a:lnTo>
                    <a:pt x="188175" y="47225"/>
                  </a:lnTo>
                  <a:lnTo>
                    <a:pt x="188416" y="48670"/>
                  </a:lnTo>
                  <a:lnTo>
                    <a:pt x="188175" y="49875"/>
                  </a:lnTo>
                  <a:lnTo>
                    <a:pt x="187693" y="51079"/>
                  </a:lnTo>
                  <a:lnTo>
                    <a:pt x="187211" y="52284"/>
                  </a:lnTo>
                  <a:lnTo>
                    <a:pt x="186247" y="53488"/>
                  </a:lnTo>
                  <a:lnTo>
                    <a:pt x="78306" y="158299"/>
                  </a:lnTo>
                  <a:lnTo>
                    <a:pt x="77100" y="159262"/>
                  </a:lnTo>
                  <a:lnTo>
                    <a:pt x="75897" y="159745"/>
                  </a:lnTo>
                  <a:lnTo>
                    <a:pt x="74691" y="159986"/>
                  </a:lnTo>
                  <a:lnTo>
                    <a:pt x="73487" y="160467"/>
                  </a:lnTo>
                  <a:lnTo>
                    <a:pt x="72282" y="159986"/>
                  </a:lnTo>
                  <a:lnTo>
                    <a:pt x="70595" y="159745"/>
                  </a:lnTo>
                  <a:lnTo>
                    <a:pt x="69390" y="159262"/>
                  </a:lnTo>
                  <a:lnTo>
                    <a:pt x="68428" y="158299"/>
                  </a:lnTo>
                  <a:lnTo>
                    <a:pt x="27949" y="116615"/>
                  </a:lnTo>
                  <a:lnTo>
                    <a:pt x="27467" y="115653"/>
                  </a:lnTo>
                  <a:lnTo>
                    <a:pt x="26744" y="114688"/>
                  </a:lnTo>
                  <a:lnTo>
                    <a:pt x="722" y="87702"/>
                  </a:lnTo>
                  <a:lnTo>
                    <a:pt x="241" y="86979"/>
                  </a:lnTo>
                  <a:lnTo>
                    <a:pt x="0" y="86016"/>
                  </a:lnTo>
                  <a:lnTo>
                    <a:pt x="0" y="84329"/>
                  </a:lnTo>
                  <a:lnTo>
                    <a:pt x="964" y="81920"/>
                  </a:lnTo>
                  <a:lnTo>
                    <a:pt x="2891" y="79752"/>
                  </a:lnTo>
                  <a:lnTo>
                    <a:pt x="44574" y="39515"/>
                  </a:lnTo>
                  <a:lnTo>
                    <a:pt x="46501" y="38068"/>
                  </a:lnTo>
                  <a:lnTo>
                    <a:pt x="49152" y="37105"/>
                  </a:lnTo>
                  <a:lnTo>
                    <a:pt x="50838" y="37105"/>
                  </a:lnTo>
                  <a:lnTo>
                    <a:pt x="51802" y="37345"/>
                  </a:lnTo>
                  <a:lnTo>
                    <a:pt x="52283" y="38068"/>
                  </a:lnTo>
                  <a:lnTo>
                    <a:pt x="75174" y="61440"/>
                  </a:lnTo>
                  <a:lnTo>
                    <a:pt x="136131" y="1928"/>
                  </a:lnTo>
                  <a:lnTo>
                    <a:pt x="137337" y="1205"/>
                  </a:lnTo>
                  <a:lnTo>
                    <a:pt x="138540" y="722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7" name="Shape 101"/>
            <p:cNvSpPr/>
            <p:nvPr/>
          </p:nvSpPr>
          <p:spPr>
            <a:xfrm>
              <a:off x="5885639" y="7606248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0" y="723"/>
                  </a:lnTo>
                  <a:lnTo>
                    <a:pt x="144806" y="1205"/>
                  </a:lnTo>
                  <a:lnTo>
                    <a:pt x="146009" y="2170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3" y="46020"/>
                  </a:lnTo>
                  <a:lnTo>
                    <a:pt x="188175" y="47225"/>
                  </a:lnTo>
                  <a:lnTo>
                    <a:pt x="188416" y="48671"/>
                  </a:lnTo>
                  <a:lnTo>
                    <a:pt x="188175" y="49876"/>
                  </a:lnTo>
                  <a:lnTo>
                    <a:pt x="187693" y="51080"/>
                  </a:lnTo>
                  <a:lnTo>
                    <a:pt x="187211" y="52285"/>
                  </a:lnTo>
                  <a:lnTo>
                    <a:pt x="186247" y="53491"/>
                  </a:lnTo>
                  <a:lnTo>
                    <a:pt x="78306" y="158300"/>
                  </a:lnTo>
                  <a:lnTo>
                    <a:pt x="77100" y="159263"/>
                  </a:lnTo>
                  <a:lnTo>
                    <a:pt x="75897" y="159745"/>
                  </a:lnTo>
                  <a:lnTo>
                    <a:pt x="74691" y="159986"/>
                  </a:lnTo>
                  <a:lnTo>
                    <a:pt x="73486" y="160467"/>
                  </a:lnTo>
                  <a:lnTo>
                    <a:pt x="72282" y="159986"/>
                  </a:lnTo>
                  <a:lnTo>
                    <a:pt x="70596" y="159745"/>
                  </a:lnTo>
                  <a:lnTo>
                    <a:pt x="69390" y="159263"/>
                  </a:lnTo>
                  <a:lnTo>
                    <a:pt x="68426" y="158300"/>
                  </a:lnTo>
                  <a:lnTo>
                    <a:pt x="27949" y="116617"/>
                  </a:lnTo>
                  <a:lnTo>
                    <a:pt x="27466" y="115653"/>
                  </a:lnTo>
                  <a:lnTo>
                    <a:pt x="26744" y="114689"/>
                  </a:lnTo>
                  <a:lnTo>
                    <a:pt x="723" y="87704"/>
                  </a:lnTo>
                  <a:lnTo>
                    <a:pt x="240" y="86980"/>
                  </a:lnTo>
                  <a:lnTo>
                    <a:pt x="0" y="86017"/>
                  </a:lnTo>
                  <a:lnTo>
                    <a:pt x="0" y="84331"/>
                  </a:lnTo>
                  <a:lnTo>
                    <a:pt x="964" y="81921"/>
                  </a:lnTo>
                  <a:lnTo>
                    <a:pt x="2891" y="79753"/>
                  </a:lnTo>
                  <a:lnTo>
                    <a:pt x="44573" y="39515"/>
                  </a:lnTo>
                  <a:lnTo>
                    <a:pt x="46501" y="38070"/>
                  </a:lnTo>
                  <a:lnTo>
                    <a:pt x="49152" y="37105"/>
                  </a:lnTo>
                  <a:lnTo>
                    <a:pt x="50838" y="37105"/>
                  </a:lnTo>
                  <a:lnTo>
                    <a:pt x="51802" y="37347"/>
                  </a:lnTo>
                  <a:lnTo>
                    <a:pt x="52283" y="38070"/>
                  </a:lnTo>
                  <a:lnTo>
                    <a:pt x="75173" y="61440"/>
                  </a:lnTo>
                  <a:lnTo>
                    <a:pt x="136131" y="1928"/>
                  </a:lnTo>
                  <a:lnTo>
                    <a:pt x="137337" y="1205"/>
                  </a:lnTo>
                  <a:lnTo>
                    <a:pt x="138540" y="723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8" name="Shape 102"/>
            <p:cNvSpPr/>
            <p:nvPr/>
          </p:nvSpPr>
          <p:spPr>
            <a:xfrm>
              <a:off x="4108171" y="7001898"/>
              <a:ext cx="188416" cy="160468"/>
            </a:xfrm>
            <a:custGeom>
              <a:avLst/>
              <a:gdLst/>
              <a:ahLst/>
              <a:cxnLst/>
              <a:rect l="0" t="0" r="0" b="0"/>
              <a:pathLst>
                <a:path w="188416" h="160468">
                  <a:moveTo>
                    <a:pt x="139746" y="0"/>
                  </a:moveTo>
                  <a:lnTo>
                    <a:pt x="142396" y="0"/>
                  </a:lnTo>
                  <a:lnTo>
                    <a:pt x="143600" y="723"/>
                  </a:lnTo>
                  <a:lnTo>
                    <a:pt x="144806" y="1206"/>
                  </a:lnTo>
                  <a:lnTo>
                    <a:pt x="146009" y="2170"/>
                  </a:lnTo>
                  <a:lnTo>
                    <a:pt x="186247" y="43852"/>
                  </a:lnTo>
                  <a:lnTo>
                    <a:pt x="187211" y="44816"/>
                  </a:lnTo>
                  <a:lnTo>
                    <a:pt x="187692" y="46020"/>
                  </a:lnTo>
                  <a:lnTo>
                    <a:pt x="188175" y="47225"/>
                  </a:lnTo>
                  <a:lnTo>
                    <a:pt x="188416" y="48671"/>
                  </a:lnTo>
                  <a:lnTo>
                    <a:pt x="188175" y="49876"/>
                  </a:lnTo>
                  <a:lnTo>
                    <a:pt x="187692" y="51080"/>
                  </a:lnTo>
                  <a:lnTo>
                    <a:pt x="187211" y="52285"/>
                  </a:lnTo>
                  <a:lnTo>
                    <a:pt x="186247" y="53489"/>
                  </a:lnTo>
                  <a:lnTo>
                    <a:pt x="78306" y="158300"/>
                  </a:lnTo>
                  <a:lnTo>
                    <a:pt x="77100" y="159263"/>
                  </a:lnTo>
                  <a:lnTo>
                    <a:pt x="75897" y="159745"/>
                  </a:lnTo>
                  <a:lnTo>
                    <a:pt x="74691" y="159986"/>
                  </a:lnTo>
                  <a:lnTo>
                    <a:pt x="73486" y="160468"/>
                  </a:lnTo>
                  <a:lnTo>
                    <a:pt x="72282" y="159986"/>
                  </a:lnTo>
                  <a:lnTo>
                    <a:pt x="70596" y="159745"/>
                  </a:lnTo>
                  <a:lnTo>
                    <a:pt x="69390" y="159263"/>
                  </a:lnTo>
                  <a:lnTo>
                    <a:pt x="68426" y="158300"/>
                  </a:lnTo>
                  <a:lnTo>
                    <a:pt x="27949" y="116615"/>
                  </a:lnTo>
                  <a:lnTo>
                    <a:pt x="27466" y="115653"/>
                  </a:lnTo>
                  <a:lnTo>
                    <a:pt x="26744" y="114689"/>
                  </a:lnTo>
                  <a:lnTo>
                    <a:pt x="723" y="87703"/>
                  </a:lnTo>
                  <a:lnTo>
                    <a:pt x="240" y="86980"/>
                  </a:lnTo>
                  <a:lnTo>
                    <a:pt x="0" y="86016"/>
                  </a:lnTo>
                  <a:lnTo>
                    <a:pt x="0" y="84330"/>
                  </a:lnTo>
                  <a:lnTo>
                    <a:pt x="963" y="81921"/>
                  </a:lnTo>
                  <a:lnTo>
                    <a:pt x="2891" y="79753"/>
                  </a:lnTo>
                  <a:lnTo>
                    <a:pt x="44573" y="39515"/>
                  </a:lnTo>
                  <a:lnTo>
                    <a:pt x="46501" y="38070"/>
                  </a:lnTo>
                  <a:lnTo>
                    <a:pt x="49152" y="37106"/>
                  </a:lnTo>
                  <a:lnTo>
                    <a:pt x="50838" y="37106"/>
                  </a:lnTo>
                  <a:lnTo>
                    <a:pt x="51802" y="37346"/>
                  </a:lnTo>
                  <a:lnTo>
                    <a:pt x="52283" y="38070"/>
                  </a:lnTo>
                  <a:lnTo>
                    <a:pt x="75173" y="61440"/>
                  </a:lnTo>
                  <a:lnTo>
                    <a:pt x="136131" y="1929"/>
                  </a:lnTo>
                  <a:lnTo>
                    <a:pt x="137335" y="1206"/>
                  </a:lnTo>
                  <a:lnTo>
                    <a:pt x="138540" y="723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09" name="Shape 103"/>
            <p:cNvSpPr/>
            <p:nvPr/>
          </p:nvSpPr>
          <p:spPr>
            <a:xfrm>
              <a:off x="2366166" y="7290270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2"/>
                  </a:lnTo>
                  <a:lnTo>
                    <a:pt x="51802" y="1205"/>
                  </a:lnTo>
                  <a:lnTo>
                    <a:pt x="52766" y="2168"/>
                  </a:lnTo>
                  <a:lnTo>
                    <a:pt x="80715" y="29877"/>
                  </a:lnTo>
                  <a:lnTo>
                    <a:pt x="108422" y="2168"/>
                  </a:lnTo>
                  <a:lnTo>
                    <a:pt x="109628" y="1205"/>
                  </a:lnTo>
                  <a:lnTo>
                    <a:pt x="110833" y="722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3" y="722"/>
                  </a:lnTo>
                  <a:lnTo>
                    <a:pt x="117097" y="1205"/>
                  </a:lnTo>
                  <a:lnTo>
                    <a:pt x="118060" y="2168"/>
                  </a:lnTo>
                  <a:lnTo>
                    <a:pt x="159262" y="42887"/>
                  </a:lnTo>
                  <a:lnTo>
                    <a:pt x="159984" y="44092"/>
                  </a:lnTo>
                  <a:lnTo>
                    <a:pt x="160707" y="45297"/>
                  </a:lnTo>
                  <a:lnTo>
                    <a:pt x="160948" y="46501"/>
                  </a:lnTo>
                  <a:lnTo>
                    <a:pt x="161188" y="47706"/>
                  </a:lnTo>
                  <a:lnTo>
                    <a:pt x="160948" y="49393"/>
                  </a:lnTo>
                  <a:lnTo>
                    <a:pt x="160707" y="50597"/>
                  </a:lnTo>
                  <a:lnTo>
                    <a:pt x="159984" y="51802"/>
                  </a:lnTo>
                  <a:lnTo>
                    <a:pt x="159262" y="53006"/>
                  </a:lnTo>
                  <a:lnTo>
                    <a:pt x="131553" y="80715"/>
                  </a:lnTo>
                  <a:lnTo>
                    <a:pt x="159262" y="108423"/>
                  </a:lnTo>
                  <a:lnTo>
                    <a:pt x="159984" y="109627"/>
                  </a:lnTo>
                  <a:lnTo>
                    <a:pt x="160707" y="110832"/>
                  </a:lnTo>
                  <a:lnTo>
                    <a:pt x="160948" y="112037"/>
                  </a:lnTo>
                  <a:lnTo>
                    <a:pt x="161188" y="113243"/>
                  </a:lnTo>
                  <a:lnTo>
                    <a:pt x="160948" y="114688"/>
                  </a:lnTo>
                  <a:lnTo>
                    <a:pt x="160707" y="115893"/>
                  </a:lnTo>
                  <a:lnTo>
                    <a:pt x="159984" y="117097"/>
                  </a:lnTo>
                  <a:lnTo>
                    <a:pt x="159262" y="118061"/>
                  </a:lnTo>
                  <a:lnTo>
                    <a:pt x="118060" y="159262"/>
                  </a:lnTo>
                  <a:lnTo>
                    <a:pt x="117097" y="159985"/>
                  </a:lnTo>
                  <a:lnTo>
                    <a:pt x="115893" y="160707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3" y="160707"/>
                  </a:lnTo>
                  <a:lnTo>
                    <a:pt x="109628" y="159985"/>
                  </a:lnTo>
                  <a:lnTo>
                    <a:pt x="108422" y="159262"/>
                  </a:lnTo>
                  <a:lnTo>
                    <a:pt x="80715" y="131553"/>
                  </a:lnTo>
                  <a:lnTo>
                    <a:pt x="52766" y="159262"/>
                  </a:lnTo>
                  <a:lnTo>
                    <a:pt x="51802" y="159985"/>
                  </a:lnTo>
                  <a:lnTo>
                    <a:pt x="50597" y="160707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7" y="160707"/>
                  </a:lnTo>
                  <a:lnTo>
                    <a:pt x="44092" y="159985"/>
                  </a:lnTo>
                  <a:lnTo>
                    <a:pt x="42887" y="159262"/>
                  </a:lnTo>
                  <a:lnTo>
                    <a:pt x="1928" y="118061"/>
                  </a:lnTo>
                  <a:lnTo>
                    <a:pt x="964" y="117097"/>
                  </a:lnTo>
                  <a:lnTo>
                    <a:pt x="241" y="115893"/>
                  </a:lnTo>
                  <a:lnTo>
                    <a:pt x="0" y="114688"/>
                  </a:lnTo>
                  <a:lnTo>
                    <a:pt x="0" y="112037"/>
                  </a:lnTo>
                  <a:lnTo>
                    <a:pt x="241" y="110832"/>
                  </a:lnTo>
                  <a:lnTo>
                    <a:pt x="964" y="109627"/>
                  </a:lnTo>
                  <a:lnTo>
                    <a:pt x="1928" y="108423"/>
                  </a:lnTo>
                  <a:lnTo>
                    <a:pt x="29877" y="80715"/>
                  </a:lnTo>
                  <a:lnTo>
                    <a:pt x="1928" y="53006"/>
                  </a:lnTo>
                  <a:lnTo>
                    <a:pt x="964" y="51802"/>
                  </a:lnTo>
                  <a:lnTo>
                    <a:pt x="241" y="50597"/>
                  </a:lnTo>
                  <a:lnTo>
                    <a:pt x="0" y="49393"/>
                  </a:lnTo>
                  <a:lnTo>
                    <a:pt x="0" y="46501"/>
                  </a:lnTo>
                  <a:lnTo>
                    <a:pt x="241" y="45297"/>
                  </a:lnTo>
                  <a:lnTo>
                    <a:pt x="964" y="44092"/>
                  </a:lnTo>
                  <a:lnTo>
                    <a:pt x="1928" y="42887"/>
                  </a:lnTo>
                  <a:lnTo>
                    <a:pt x="42887" y="2168"/>
                  </a:lnTo>
                  <a:lnTo>
                    <a:pt x="44092" y="1205"/>
                  </a:lnTo>
                  <a:lnTo>
                    <a:pt x="45297" y="722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0" name="Shape 104"/>
            <p:cNvSpPr/>
            <p:nvPr/>
          </p:nvSpPr>
          <p:spPr>
            <a:xfrm>
              <a:off x="2348210" y="7598691"/>
              <a:ext cx="188416" cy="160467"/>
            </a:xfrm>
            <a:custGeom>
              <a:avLst/>
              <a:gdLst/>
              <a:ahLst/>
              <a:cxnLst/>
              <a:rect l="0" t="0" r="0" b="0"/>
              <a:pathLst>
                <a:path w="188416" h="160467">
                  <a:moveTo>
                    <a:pt x="139746" y="0"/>
                  </a:moveTo>
                  <a:lnTo>
                    <a:pt x="142396" y="0"/>
                  </a:lnTo>
                  <a:lnTo>
                    <a:pt x="143601" y="723"/>
                  </a:lnTo>
                  <a:lnTo>
                    <a:pt x="144805" y="1205"/>
                  </a:lnTo>
                  <a:lnTo>
                    <a:pt x="146010" y="2168"/>
                  </a:lnTo>
                  <a:lnTo>
                    <a:pt x="186248" y="43852"/>
                  </a:lnTo>
                  <a:lnTo>
                    <a:pt x="187212" y="44815"/>
                  </a:lnTo>
                  <a:lnTo>
                    <a:pt x="187693" y="46020"/>
                  </a:lnTo>
                  <a:lnTo>
                    <a:pt x="188176" y="47225"/>
                  </a:lnTo>
                  <a:lnTo>
                    <a:pt x="188416" y="48671"/>
                  </a:lnTo>
                  <a:lnTo>
                    <a:pt x="188176" y="49875"/>
                  </a:lnTo>
                  <a:lnTo>
                    <a:pt x="187693" y="51080"/>
                  </a:lnTo>
                  <a:lnTo>
                    <a:pt x="187212" y="52285"/>
                  </a:lnTo>
                  <a:lnTo>
                    <a:pt x="186248" y="53489"/>
                  </a:lnTo>
                  <a:lnTo>
                    <a:pt x="78305" y="158298"/>
                  </a:lnTo>
                  <a:lnTo>
                    <a:pt x="77102" y="159262"/>
                  </a:lnTo>
                  <a:lnTo>
                    <a:pt x="75896" y="159745"/>
                  </a:lnTo>
                  <a:lnTo>
                    <a:pt x="74692" y="159985"/>
                  </a:lnTo>
                  <a:lnTo>
                    <a:pt x="73487" y="160467"/>
                  </a:lnTo>
                  <a:lnTo>
                    <a:pt x="72282" y="159985"/>
                  </a:lnTo>
                  <a:lnTo>
                    <a:pt x="70596" y="159745"/>
                  </a:lnTo>
                  <a:lnTo>
                    <a:pt x="69392" y="159262"/>
                  </a:lnTo>
                  <a:lnTo>
                    <a:pt x="68428" y="158298"/>
                  </a:lnTo>
                  <a:lnTo>
                    <a:pt x="27949" y="116615"/>
                  </a:lnTo>
                  <a:lnTo>
                    <a:pt x="27468" y="115651"/>
                  </a:lnTo>
                  <a:lnTo>
                    <a:pt x="26745" y="114689"/>
                  </a:lnTo>
                  <a:lnTo>
                    <a:pt x="723" y="87702"/>
                  </a:lnTo>
                  <a:lnTo>
                    <a:pt x="241" y="86980"/>
                  </a:lnTo>
                  <a:lnTo>
                    <a:pt x="0" y="86016"/>
                  </a:lnTo>
                  <a:lnTo>
                    <a:pt x="0" y="84330"/>
                  </a:lnTo>
                  <a:lnTo>
                    <a:pt x="964" y="81921"/>
                  </a:lnTo>
                  <a:lnTo>
                    <a:pt x="2892" y="79753"/>
                  </a:lnTo>
                  <a:lnTo>
                    <a:pt x="44574" y="39515"/>
                  </a:lnTo>
                  <a:lnTo>
                    <a:pt x="46502" y="38068"/>
                  </a:lnTo>
                  <a:lnTo>
                    <a:pt x="49153" y="37105"/>
                  </a:lnTo>
                  <a:lnTo>
                    <a:pt x="50839" y="37105"/>
                  </a:lnTo>
                  <a:lnTo>
                    <a:pt x="51802" y="37346"/>
                  </a:lnTo>
                  <a:lnTo>
                    <a:pt x="52285" y="38068"/>
                  </a:lnTo>
                  <a:lnTo>
                    <a:pt x="75174" y="61440"/>
                  </a:lnTo>
                  <a:lnTo>
                    <a:pt x="136132" y="1928"/>
                  </a:lnTo>
                  <a:lnTo>
                    <a:pt x="137336" y="1205"/>
                  </a:lnTo>
                  <a:lnTo>
                    <a:pt x="138542" y="723"/>
                  </a:lnTo>
                  <a:lnTo>
                    <a:pt x="13974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79E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1" name="Shape 105"/>
            <p:cNvSpPr/>
            <p:nvPr/>
          </p:nvSpPr>
          <p:spPr>
            <a:xfrm>
              <a:off x="2364343" y="7005549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3"/>
                  </a:lnTo>
                  <a:lnTo>
                    <a:pt x="51802" y="1204"/>
                  </a:lnTo>
                  <a:lnTo>
                    <a:pt x="52766" y="2168"/>
                  </a:lnTo>
                  <a:lnTo>
                    <a:pt x="80715" y="29876"/>
                  </a:lnTo>
                  <a:lnTo>
                    <a:pt x="108422" y="2168"/>
                  </a:lnTo>
                  <a:lnTo>
                    <a:pt x="109628" y="1204"/>
                  </a:lnTo>
                  <a:lnTo>
                    <a:pt x="110832" y="723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1" y="723"/>
                  </a:lnTo>
                  <a:lnTo>
                    <a:pt x="117097" y="1204"/>
                  </a:lnTo>
                  <a:lnTo>
                    <a:pt x="118060" y="2168"/>
                  </a:lnTo>
                  <a:lnTo>
                    <a:pt x="159260" y="42887"/>
                  </a:lnTo>
                  <a:lnTo>
                    <a:pt x="159983" y="44092"/>
                  </a:lnTo>
                  <a:lnTo>
                    <a:pt x="160707" y="45296"/>
                  </a:lnTo>
                  <a:lnTo>
                    <a:pt x="160947" y="46501"/>
                  </a:lnTo>
                  <a:lnTo>
                    <a:pt x="161188" y="47705"/>
                  </a:lnTo>
                  <a:lnTo>
                    <a:pt x="160947" y="49392"/>
                  </a:lnTo>
                  <a:lnTo>
                    <a:pt x="160707" y="50597"/>
                  </a:lnTo>
                  <a:lnTo>
                    <a:pt x="159983" y="51802"/>
                  </a:lnTo>
                  <a:lnTo>
                    <a:pt x="159260" y="53006"/>
                  </a:lnTo>
                  <a:lnTo>
                    <a:pt x="131553" y="80715"/>
                  </a:lnTo>
                  <a:lnTo>
                    <a:pt x="159260" y="108423"/>
                  </a:lnTo>
                  <a:lnTo>
                    <a:pt x="159983" y="109628"/>
                  </a:lnTo>
                  <a:lnTo>
                    <a:pt x="160707" y="110832"/>
                  </a:lnTo>
                  <a:lnTo>
                    <a:pt x="160947" y="112037"/>
                  </a:lnTo>
                  <a:lnTo>
                    <a:pt x="161188" y="113241"/>
                  </a:lnTo>
                  <a:lnTo>
                    <a:pt x="160947" y="114688"/>
                  </a:lnTo>
                  <a:lnTo>
                    <a:pt x="160707" y="115891"/>
                  </a:lnTo>
                  <a:lnTo>
                    <a:pt x="159983" y="117097"/>
                  </a:lnTo>
                  <a:lnTo>
                    <a:pt x="159260" y="118060"/>
                  </a:lnTo>
                  <a:lnTo>
                    <a:pt x="118060" y="159261"/>
                  </a:lnTo>
                  <a:lnTo>
                    <a:pt x="117097" y="159983"/>
                  </a:lnTo>
                  <a:lnTo>
                    <a:pt x="115891" y="160707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2" y="160707"/>
                  </a:lnTo>
                  <a:lnTo>
                    <a:pt x="109628" y="159983"/>
                  </a:lnTo>
                  <a:lnTo>
                    <a:pt x="108422" y="159261"/>
                  </a:lnTo>
                  <a:lnTo>
                    <a:pt x="80715" y="131553"/>
                  </a:lnTo>
                  <a:lnTo>
                    <a:pt x="52766" y="159261"/>
                  </a:lnTo>
                  <a:lnTo>
                    <a:pt x="51802" y="159983"/>
                  </a:lnTo>
                  <a:lnTo>
                    <a:pt x="50597" y="160707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6" y="160707"/>
                  </a:lnTo>
                  <a:lnTo>
                    <a:pt x="44092" y="159983"/>
                  </a:lnTo>
                  <a:lnTo>
                    <a:pt x="42887" y="159261"/>
                  </a:lnTo>
                  <a:lnTo>
                    <a:pt x="1927" y="118060"/>
                  </a:lnTo>
                  <a:lnTo>
                    <a:pt x="963" y="117097"/>
                  </a:lnTo>
                  <a:lnTo>
                    <a:pt x="240" y="115891"/>
                  </a:lnTo>
                  <a:lnTo>
                    <a:pt x="0" y="114688"/>
                  </a:lnTo>
                  <a:lnTo>
                    <a:pt x="0" y="112037"/>
                  </a:lnTo>
                  <a:lnTo>
                    <a:pt x="240" y="110832"/>
                  </a:lnTo>
                  <a:lnTo>
                    <a:pt x="963" y="109628"/>
                  </a:lnTo>
                  <a:lnTo>
                    <a:pt x="1927" y="108423"/>
                  </a:lnTo>
                  <a:lnTo>
                    <a:pt x="29876" y="80715"/>
                  </a:lnTo>
                  <a:lnTo>
                    <a:pt x="1927" y="53006"/>
                  </a:lnTo>
                  <a:lnTo>
                    <a:pt x="963" y="51802"/>
                  </a:lnTo>
                  <a:lnTo>
                    <a:pt x="240" y="50597"/>
                  </a:lnTo>
                  <a:lnTo>
                    <a:pt x="0" y="49392"/>
                  </a:lnTo>
                  <a:lnTo>
                    <a:pt x="0" y="46501"/>
                  </a:lnTo>
                  <a:lnTo>
                    <a:pt x="240" y="45296"/>
                  </a:lnTo>
                  <a:lnTo>
                    <a:pt x="963" y="44092"/>
                  </a:lnTo>
                  <a:lnTo>
                    <a:pt x="1927" y="42887"/>
                  </a:lnTo>
                  <a:lnTo>
                    <a:pt x="42887" y="2168"/>
                  </a:lnTo>
                  <a:lnTo>
                    <a:pt x="44092" y="1204"/>
                  </a:lnTo>
                  <a:lnTo>
                    <a:pt x="45296" y="723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  <p:sp>
          <p:nvSpPr>
            <p:cNvPr id="112" name="Rectangle 106"/>
            <p:cNvSpPr/>
            <p:nvPr/>
          </p:nvSpPr>
          <p:spPr>
            <a:xfrm>
              <a:off x="3865934" y="8301012"/>
              <a:ext cx="1030452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Comunità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3" name="Rectangle 107"/>
            <p:cNvSpPr/>
            <p:nvPr/>
          </p:nvSpPr>
          <p:spPr>
            <a:xfrm>
              <a:off x="2121524" y="8301012"/>
              <a:ext cx="905965" cy="20010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Aziendale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4" name="Rectangle 108"/>
            <p:cNvSpPr/>
            <p:nvPr/>
          </p:nvSpPr>
          <p:spPr>
            <a:xfrm>
              <a:off x="5599146" y="8297520"/>
              <a:ext cx="1044759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Comunità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5" name="Rectangle 109"/>
            <p:cNvSpPr/>
            <p:nvPr/>
          </p:nvSpPr>
          <p:spPr>
            <a:xfrm>
              <a:off x="3921310" y="8624101"/>
              <a:ext cx="901321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Donazioni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6" name="Rectangle 851"/>
            <p:cNvSpPr/>
            <p:nvPr/>
          </p:nvSpPr>
          <p:spPr>
            <a:xfrm>
              <a:off x="2057838" y="8624100"/>
              <a:ext cx="238420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spc="-3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7" name="Rectangle 852"/>
            <p:cNvSpPr/>
            <p:nvPr/>
          </p:nvSpPr>
          <p:spPr>
            <a:xfrm>
              <a:off x="2232519" y="8624100"/>
              <a:ext cx="861671" cy="200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r>
                <a:rPr lang="it-IT" sz="1100" spc="2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com.</a:t>
              </a:r>
              <a:r>
                <a:rPr lang="it-IT" sz="1100" spc="3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fee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8" name="Rectangle 849"/>
            <p:cNvSpPr/>
            <p:nvPr/>
          </p:nvSpPr>
          <p:spPr>
            <a:xfrm>
              <a:off x="5499751" y="8547456"/>
              <a:ext cx="410100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3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6.66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9" name="Rectangle 850"/>
            <p:cNvSpPr/>
            <p:nvPr/>
          </p:nvSpPr>
          <p:spPr>
            <a:xfrm>
              <a:off x="5804520" y="8547456"/>
              <a:ext cx="207800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spc="-4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  <a:r>
                <a:rPr lang="it-IT" sz="1100" b="1" spc="35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0" name="Rectangle 112"/>
            <p:cNvSpPr/>
            <p:nvPr/>
          </p:nvSpPr>
          <p:spPr>
            <a:xfrm>
              <a:off x="5958538" y="8547457"/>
              <a:ext cx="675424" cy="2054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100" b="1" dirty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r>
                <a:rPr lang="it-IT" sz="1100" b="1" dirty="0" smtClean="0">
                  <a:solidFill>
                    <a:srgbClr val="282827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om.</a:t>
              </a:r>
              <a:r>
                <a:rPr lang="it-IT" sz="1100" b="1" spc="3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1100" b="1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fee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1" name="Rectangle 853"/>
            <p:cNvSpPr/>
            <p:nvPr/>
          </p:nvSpPr>
          <p:spPr>
            <a:xfrm>
              <a:off x="5293376" y="8689810"/>
              <a:ext cx="65976" cy="1637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2" name="Rectangle 855"/>
            <p:cNvSpPr/>
            <p:nvPr/>
          </p:nvSpPr>
          <p:spPr>
            <a:xfrm>
              <a:off x="5342593" y="8689810"/>
              <a:ext cx="1696259" cy="1637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Declinando</a:t>
              </a:r>
              <a:r>
                <a:rPr lang="it-IT" sz="900" spc="75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90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1.1%</a:t>
              </a:r>
              <a:r>
                <a:rPr lang="it-IT" sz="900" spc="70" dirty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900" dirty="0" smtClean="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annuo</a:t>
              </a:r>
              <a:endParaRPr lang="it-IT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3" name="Rectangle 854"/>
            <p:cNvSpPr/>
            <p:nvPr/>
          </p:nvSpPr>
          <p:spPr>
            <a:xfrm>
              <a:off x="6618730" y="8689810"/>
              <a:ext cx="65976" cy="1637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9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4" name="Rectangle 831"/>
            <p:cNvSpPr/>
            <p:nvPr/>
          </p:nvSpPr>
          <p:spPr>
            <a:xfrm>
              <a:off x="2426009" y="1984172"/>
              <a:ext cx="263905" cy="3274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5" name="Rectangle 830"/>
            <p:cNvSpPr/>
            <p:nvPr/>
          </p:nvSpPr>
          <p:spPr>
            <a:xfrm>
              <a:off x="2206919" y="1984172"/>
              <a:ext cx="290417" cy="3274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1800" spc="-5">
                  <a:solidFill>
                    <a:srgbClr val="28282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6" name="Rectangle 115"/>
            <p:cNvSpPr/>
            <p:nvPr/>
          </p:nvSpPr>
          <p:spPr>
            <a:xfrm>
              <a:off x="5749181" y="9032215"/>
              <a:ext cx="412549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Version</a:t>
              </a:r>
              <a:r>
                <a:rPr lang="it-IT" sz="600" spc="5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7" name="Rectangle 116"/>
            <p:cNvSpPr/>
            <p:nvPr/>
          </p:nvSpPr>
          <p:spPr>
            <a:xfrm>
              <a:off x="6058744" y="9032215"/>
              <a:ext cx="226802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v06</a:t>
              </a:r>
              <a:r>
                <a:rPr lang="it-IT" sz="600" spc="4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8" name="Rectangle 117"/>
            <p:cNvSpPr/>
            <p:nvPr/>
          </p:nvSpPr>
          <p:spPr>
            <a:xfrm>
              <a:off x="6228607" y="9032215"/>
              <a:ext cx="53511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–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9" name="Rectangle 118"/>
            <p:cNvSpPr/>
            <p:nvPr/>
          </p:nvSpPr>
          <p:spPr>
            <a:xfrm>
              <a:off x="6290520" y="9032215"/>
              <a:ext cx="96299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17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0" name="Rectangle 119"/>
            <p:cNvSpPr/>
            <p:nvPr/>
          </p:nvSpPr>
          <p:spPr>
            <a:xfrm>
              <a:off x="6363544" y="9027821"/>
              <a:ext cx="69064" cy="727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4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th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1" name="Rectangle 120"/>
            <p:cNvSpPr/>
            <p:nvPr/>
          </p:nvSpPr>
          <p:spPr>
            <a:xfrm>
              <a:off x="6438157" y="9032215"/>
              <a:ext cx="447949" cy="1091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Mar</a:t>
              </a:r>
              <a:r>
                <a:rPr lang="it-IT" sz="600" spc="35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it-IT" sz="6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2021</a:t>
              </a:r>
              <a:endParaRPr lang="it-IT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2" name="Shape 121"/>
            <p:cNvSpPr/>
            <p:nvPr/>
          </p:nvSpPr>
          <p:spPr>
            <a:xfrm>
              <a:off x="4126126" y="7608517"/>
              <a:ext cx="161188" cy="161189"/>
            </a:xfrm>
            <a:custGeom>
              <a:avLst/>
              <a:gdLst/>
              <a:ahLst/>
              <a:cxnLst/>
              <a:rect l="0" t="0" r="0" b="0"/>
              <a:pathLst>
                <a:path w="161188" h="161189">
                  <a:moveTo>
                    <a:pt x="46501" y="0"/>
                  </a:moveTo>
                  <a:lnTo>
                    <a:pt x="48910" y="0"/>
                  </a:lnTo>
                  <a:lnTo>
                    <a:pt x="50597" y="722"/>
                  </a:lnTo>
                  <a:lnTo>
                    <a:pt x="51802" y="1205"/>
                  </a:lnTo>
                  <a:lnTo>
                    <a:pt x="52766" y="2169"/>
                  </a:lnTo>
                  <a:lnTo>
                    <a:pt x="80715" y="29876"/>
                  </a:lnTo>
                  <a:lnTo>
                    <a:pt x="108422" y="2169"/>
                  </a:lnTo>
                  <a:lnTo>
                    <a:pt x="109627" y="1205"/>
                  </a:lnTo>
                  <a:lnTo>
                    <a:pt x="110833" y="722"/>
                  </a:lnTo>
                  <a:lnTo>
                    <a:pt x="112037" y="0"/>
                  </a:lnTo>
                  <a:lnTo>
                    <a:pt x="114446" y="0"/>
                  </a:lnTo>
                  <a:lnTo>
                    <a:pt x="115893" y="722"/>
                  </a:lnTo>
                  <a:lnTo>
                    <a:pt x="117096" y="1205"/>
                  </a:lnTo>
                  <a:lnTo>
                    <a:pt x="118060" y="2169"/>
                  </a:lnTo>
                  <a:lnTo>
                    <a:pt x="159262" y="42887"/>
                  </a:lnTo>
                  <a:lnTo>
                    <a:pt x="159984" y="44092"/>
                  </a:lnTo>
                  <a:lnTo>
                    <a:pt x="160707" y="45296"/>
                  </a:lnTo>
                  <a:lnTo>
                    <a:pt x="160948" y="46502"/>
                  </a:lnTo>
                  <a:lnTo>
                    <a:pt x="161188" y="47706"/>
                  </a:lnTo>
                  <a:lnTo>
                    <a:pt x="160948" y="49392"/>
                  </a:lnTo>
                  <a:lnTo>
                    <a:pt x="160707" y="50598"/>
                  </a:lnTo>
                  <a:lnTo>
                    <a:pt x="159984" y="51801"/>
                  </a:lnTo>
                  <a:lnTo>
                    <a:pt x="159262" y="53007"/>
                  </a:lnTo>
                  <a:lnTo>
                    <a:pt x="131553" y="80714"/>
                  </a:lnTo>
                  <a:lnTo>
                    <a:pt x="159262" y="108424"/>
                  </a:lnTo>
                  <a:lnTo>
                    <a:pt x="159984" y="109627"/>
                  </a:lnTo>
                  <a:lnTo>
                    <a:pt x="160707" y="110833"/>
                  </a:lnTo>
                  <a:lnTo>
                    <a:pt x="160948" y="112038"/>
                  </a:lnTo>
                  <a:lnTo>
                    <a:pt x="161188" y="113242"/>
                  </a:lnTo>
                  <a:lnTo>
                    <a:pt x="160948" y="114687"/>
                  </a:lnTo>
                  <a:lnTo>
                    <a:pt x="160707" y="115892"/>
                  </a:lnTo>
                  <a:lnTo>
                    <a:pt x="159984" y="117098"/>
                  </a:lnTo>
                  <a:lnTo>
                    <a:pt x="159262" y="118060"/>
                  </a:lnTo>
                  <a:lnTo>
                    <a:pt x="118060" y="159262"/>
                  </a:lnTo>
                  <a:lnTo>
                    <a:pt x="117096" y="159984"/>
                  </a:lnTo>
                  <a:lnTo>
                    <a:pt x="115893" y="160706"/>
                  </a:lnTo>
                  <a:lnTo>
                    <a:pt x="114446" y="161189"/>
                  </a:lnTo>
                  <a:lnTo>
                    <a:pt x="112037" y="161189"/>
                  </a:lnTo>
                  <a:lnTo>
                    <a:pt x="110833" y="160706"/>
                  </a:lnTo>
                  <a:lnTo>
                    <a:pt x="109627" y="159984"/>
                  </a:lnTo>
                  <a:lnTo>
                    <a:pt x="108422" y="159262"/>
                  </a:lnTo>
                  <a:lnTo>
                    <a:pt x="80715" y="131554"/>
                  </a:lnTo>
                  <a:lnTo>
                    <a:pt x="52766" y="159262"/>
                  </a:lnTo>
                  <a:lnTo>
                    <a:pt x="51802" y="159984"/>
                  </a:lnTo>
                  <a:lnTo>
                    <a:pt x="50597" y="160706"/>
                  </a:lnTo>
                  <a:lnTo>
                    <a:pt x="48910" y="161189"/>
                  </a:lnTo>
                  <a:lnTo>
                    <a:pt x="46501" y="161189"/>
                  </a:lnTo>
                  <a:lnTo>
                    <a:pt x="45297" y="160706"/>
                  </a:lnTo>
                  <a:lnTo>
                    <a:pt x="44091" y="159984"/>
                  </a:lnTo>
                  <a:lnTo>
                    <a:pt x="42887" y="159262"/>
                  </a:lnTo>
                  <a:lnTo>
                    <a:pt x="1928" y="118060"/>
                  </a:lnTo>
                  <a:lnTo>
                    <a:pt x="964" y="117098"/>
                  </a:lnTo>
                  <a:lnTo>
                    <a:pt x="241" y="115892"/>
                  </a:lnTo>
                  <a:lnTo>
                    <a:pt x="0" y="114687"/>
                  </a:lnTo>
                  <a:lnTo>
                    <a:pt x="0" y="112038"/>
                  </a:lnTo>
                  <a:lnTo>
                    <a:pt x="241" y="110833"/>
                  </a:lnTo>
                  <a:lnTo>
                    <a:pt x="964" y="109627"/>
                  </a:lnTo>
                  <a:lnTo>
                    <a:pt x="1928" y="108424"/>
                  </a:lnTo>
                  <a:lnTo>
                    <a:pt x="29876" y="80714"/>
                  </a:lnTo>
                  <a:lnTo>
                    <a:pt x="1928" y="53007"/>
                  </a:lnTo>
                  <a:lnTo>
                    <a:pt x="964" y="51801"/>
                  </a:lnTo>
                  <a:lnTo>
                    <a:pt x="241" y="50598"/>
                  </a:lnTo>
                  <a:lnTo>
                    <a:pt x="0" y="49392"/>
                  </a:lnTo>
                  <a:lnTo>
                    <a:pt x="0" y="46502"/>
                  </a:lnTo>
                  <a:lnTo>
                    <a:pt x="241" y="45296"/>
                  </a:lnTo>
                  <a:lnTo>
                    <a:pt x="964" y="44092"/>
                  </a:lnTo>
                  <a:lnTo>
                    <a:pt x="1928" y="42887"/>
                  </a:lnTo>
                  <a:lnTo>
                    <a:pt x="42887" y="2169"/>
                  </a:lnTo>
                  <a:lnTo>
                    <a:pt x="44091" y="1205"/>
                  </a:lnTo>
                  <a:lnTo>
                    <a:pt x="45297" y="722"/>
                  </a:lnTo>
                  <a:lnTo>
                    <a:pt x="4650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A8B8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133" name="Rectangle 221"/>
          <p:cNvSpPr>
            <a:spLocks noChangeArrowheads="1"/>
          </p:cNvSpPr>
          <p:nvPr/>
        </p:nvSpPr>
        <p:spPr bwMode="auto">
          <a:xfrm>
            <a:off x="-914400" y="45720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kumimoji="0" lang="it-IT" altLang="it-IT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</TotalTime>
  <Words>153</Words>
  <Application>Microsoft Office PowerPoint</Application>
  <PresentationFormat>Lettera USA (21,6x27,9 cm)</PresentationFormat>
  <Paragraphs>90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Gotham HTF Book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713288</cp:lastModifiedBy>
  <cp:revision>71</cp:revision>
  <cp:lastPrinted>2020-07-19T12:20:33Z</cp:lastPrinted>
  <dcterms:created xsi:type="dcterms:W3CDTF">2020-07-14T13:42:50Z</dcterms:created>
  <dcterms:modified xsi:type="dcterms:W3CDTF">2021-03-21T12:25:42Z</dcterms:modified>
</cp:coreProperties>
</file>