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pos="54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0"/>
    <p:restoredTop sz="94689"/>
  </p:normalViewPr>
  <p:slideViewPr>
    <p:cSldViewPr snapToGrid="0" snapToObjects="1" showGuides="1">
      <p:cViewPr>
        <p:scale>
          <a:sx n="77" d="100"/>
          <a:sy n="77" d="100"/>
        </p:scale>
        <p:origin x="2120" y="752"/>
      </p:cViewPr>
      <p:guideLst>
        <p:guide orient="horz" pos="2160"/>
        <p:guide pos="2880"/>
        <p:guide pos="295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B500-1128-8049-A6B2-340E2297525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6DE-4DC0-F944-8CA3-884E849C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7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B500-1128-8049-A6B2-340E2297525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6DE-4DC0-F944-8CA3-884E849C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2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B500-1128-8049-A6B2-340E2297525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6DE-4DC0-F944-8CA3-884E849C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4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B500-1128-8049-A6B2-340E2297525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6DE-4DC0-F944-8CA3-884E849C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6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B500-1128-8049-A6B2-340E2297525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6DE-4DC0-F944-8CA3-884E849C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6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B500-1128-8049-A6B2-340E2297525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6DE-4DC0-F944-8CA3-884E849C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B500-1128-8049-A6B2-340E2297525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6DE-4DC0-F944-8CA3-884E849C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4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B500-1128-8049-A6B2-340E2297525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6DE-4DC0-F944-8CA3-884E849C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B500-1128-8049-A6B2-340E2297525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6DE-4DC0-F944-8CA3-884E849C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7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B500-1128-8049-A6B2-340E2297525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6DE-4DC0-F944-8CA3-884E849C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B500-1128-8049-A6B2-340E2297525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6DE-4DC0-F944-8CA3-884E849C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B500-1128-8049-A6B2-340E2297525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66DE-4DC0-F944-8CA3-884E849C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B04371-B729-C04E-9116-B48C5DA214D1}"/>
              </a:ext>
            </a:extLst>
          </p:cNvPr>
          <p:cNvSpPr/>
          <p:nvPr/>
        </p:nvSpPr>
        <p:spPr>
          <a:xfrm>
            <a:off x="0" y="0"/>
            <a:ext cx="9144000" cy="10942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D691A-DB6D-2744-B4E6-F7CA1477F184}"/>
              </a:ext>
            </a:extLst>
          </p:cNvPr>
          <p:cNvSpPr txBox="1"/>
          <p:nvPr/>
        </p:nvSpPr>
        <p:spPr>
          <a:xfrm>
            <a:off x="396478" y="1353065"/>
            <a:ext cx="7713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Montserrat Black" pitchFamily="2" charset="77"/>
              </a:rPr>
              <a:t>DAOs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1FE2E-2BB2-8446-B302-2F7691C5321F}"/>
              </a:ext>
            </a:extLst>
          </p:cNvPr>
          <p:cNvSpPr txBox="1"/>
          <p:nvPr/>
        </p:nvSpPr>
        <p:spPr>
          <a:xfrm>
            <a:off x="403622" y="1660246"/>
            <a:ext cx="3486150" cy="4419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Epicenter Community </a:t>
            </a:r>
            <a:r>
              <a:rPr lang="en-US" sz="1350" dirty="0" err="1">
                <a:latin typeface="Montserrat" pitchFamily="2" charset="77"/>
              </a:rPr>
              <a:t>Rockstars</a:t>
            </a:r>
            <a:endParaRPr lang="en-US" sz="1350" dirty="0"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Epicenter Cybercrime Response</a:t>
            </a:r>
          </a:p>
          <a:p>
            <a:pPr>
              <a:lnSpc>
                <a:spcPct val="150000"/>
              </a:lnSpc>
            </a:pPr>
            <a:r>
              <a:rPr lang="en-US" sz="1350" dirty="0" err="1">
                <a:latin typeface="Montserrat" pitchFamily="2" charset="77"/>
              </a:rPr>
              <a:t>Epicentric</a:t>
            </a:r>
            <a:r>
              <a:rPr lang="en-US" sz="1350" dirty="0">
                <a:latin typeface="Montserrat" pitchFamily="2" charset="77"/>
              </a:rPr>
              <a:t> Events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Epicenter Labs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Epicentral Media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Epicentrum Precious Resources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ENKI </a:t>
            </a:r>
            <a:r>
              <a:rPr lang="en-US" sz="1050" dirty="0">
                <a:latin typeface="Montserrat" pitchFamily="2" charset="77"/>
              </a:rPr>
              <a:t>(Epicenter New Knowledge Initiative)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Freeman Fortress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Freeman Freres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Freeman University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Hayek Academy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Saberhagen Institute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Welcome Wagon</a:t>
            </a:r>
          </a:p>
          <a:p>
            <a:pPr>
              <a:lnSpc>
                <a:spcPct val="150000"/>
              </a:lnSpc>
            </a:pPr>
            <a:r>
              <a:rPr lang="en-US" sz="1350" dirty="0" err="1">
                <a:latin typeface="Montserrat" pitchFamily="2" charset="77"/>
              </a:rPr>
              <a:t>Zk</a:t>
            </a:r>
            <a:r>
              <a:rPr lang="en-US" sz="1350" dirty="0">
                <a:latin typeface="Montserrat" pitchFamily="2" charset="77"/>
              </a:rPr>
              <a:t>–Foundation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38A7C-F043-5542-A71A-F0DBA200C5AD}"/>
              </a:ext>
            </a:extLst>
          </p:cNvPr>
          <p:cNvSpPr txBox="1"/>
          <p:nvPr/>
        </p:nvSpPr>
        <p:spPr>
          <a:xfrm>
            <a:off x="3497831" y="1349494"/>
            <a:ext cx="837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Montserrat Black" pitchFamily="2" charset="77"/>
              </a:rPr>
              <a:t>Guilds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D0040-E4C6-AB47-8094-995C642CDA66}"/>
              </a:ext>
            </a:extLst>
          </p:cNvPr>
          <p:cNvSpPr txBox="1"/>
          <p:nvPr/>
        </p:nvSpPr>
        <p:spPr>
          <a:xfrm>
            <a:off x="3504974" y="1656675"/>
            <a:ext cx="3929063" cy="4419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AC – Awareness &amp; Communications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AD – Administration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AN – Analysis &amp; Data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BD – Business Development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CE – Community Engagement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ED – Education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GO – Governance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GR – Growth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IM – Impact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OR – Outreach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TD – Technical R&amp;D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TR – Treasury</a:t>
            </a:r>
          </a:p>
          <a:p>
            <a:pPr>
              <a:lnSpc>
                <a:spcPct val="150000"/>
              </a:lnSpc>
            </a:pPr>
            <a:endParaRPr lang="en-US" sz="1350" dirty="0"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n-US" sz="1350" dirty="0"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B9BAF-C36F-FB40-9710-BBF32F773EE2}"/>
              </a:ext>
            </a:extLst>
          </p:cNvPr>
          <p:cNvSpPr txBox="1"/>
          <p:nvPr/>
        </p:nvSpPr>
        <p:spPr>
          <a:xfrm>
            <a:off x="6894298" y="1118661"/>
            <a:ext cx="19014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Montserrat Black" pitchFamily="2" charset="77"/>
              </a:rPr>
              <a:t>Compartmented</a:t>
            </a:r>
            <a:br>
              <a:rPr lang="en-US" sz="1500" b="1" dirty="0">
                <a:latin typeface="Montserrat Black" pitchFamily="2" charset="77"/>
              </a:rPr>
            </a:br>
            <a:r>
              <a:rPr lang="en-US" sz="1500" b="1" dirty="0">
                <a:latin typeface="Montserrat Black" pitchFamily="2" charset="77"/>
              </a:rPr>
              <a:t>Info Zones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6A6C34-1C68-9444-A9E4-FE5E95077186}"/>
              </a:ext>
            </a:extLst>
          </p:cNvPr>
          <p:cNvSpPr txBox="1"/>
          <p:nvPr/>
        </p:nvSpPr>
        <p:spPr>
          <a:xfrm>
            <a:off x="6901441" y="1653104"/>
            <a:ext cx="1874945" cy="255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01 Private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02 Ensign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03 Lieutenant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04 Captain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05 Field Marshall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06 Brigadier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07 Admiral</a:t>
            </a:r>
          </a:p>
          <a:p>
            <a:pPr>
              <a:lnSpc>
                <a:spcPct val="150000"/>
              </a:lnSpc>
            </a:pPr>
            <a:endParaRPr lang="en-US" sz="1350" dirty="0"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A7851-DD75-8542-9282-2CF35CBEC168}"/>
              </a:ext>
            </a:extLst>
          </p:cNvPr>
          <p:cNvSpPr txBox="1"/>
          <p:nvPr/>
        </p:nvSpPr>
        <p:spPr>
          <a:xfrm>
            <a:off x="388177" y="293907"/>
            <a:ext cx="44454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rgbClr val="C89E60"/>
                </a:solidFill>
                <a:latin typeface="Montserrat Black" pitchFamily="2" charset="77"/>
              </a:rPr>
              <a:t>EPICENTER META-DAO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D9077-1749-CC48-ACB4-E2483CC69BA6}"/>
              </a:ext>
            </a:extLst>
          </p:cNvPr>
          <p:cNvSpPr txBox="1"/>
          <p:nvPr/>
        </p:nvSpPr>
        <p:spPr>
          <a:xfrm>
            <a:off x="6888120" y="4104490"/>
            <a:ext cx="8803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Montserrat Black" pitchFamily="2" charset="77"/>
              </a:rPr>
              <a:t>Assets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3FA957-2D7D-3948-921A-8D548C451C6C}"/>
              </a:ext>
            </a:extLst>
          </p:cNvPr>
          <p:cNvSpPr txBox="1"/>
          <p:nvPr/>
        </p:nvSpPr>
        <p:spPr>
          <a:xfrm>
            <a:off x="6895263" y="4453580"/>
            <a:ext cx="1874945" cy="89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1488" indent="-471488">
              <a:lnSpc>
                <a:spcPct val="150000"/>
              </a:lnSpc>
            </a:pPr>
            <a:r>
              <a:rPr lang="en-US" sz="1350" dirty="0">
                <a:latin typeface="Montserrat" pitchFamily="2" charset="77"/>
              </a:rPr>
              <a:t>ECR	 – Equity</a:t>
            </a:r>
          </a:p>
          <a:p>
            <a:pPr marL="666750" indent="-666750">
              <a:spcBef>
                <a:spcPts val="600"/>
              </a:spcBef>
            </a:pPr>
            <a:r>
              <a:rPr lang="en-US" sz="1350" dirty="0">
                <a:latin typeface="Montserrat" pitchFamily="2" charset="77"/>
              </a:rPr>
              <a:t>ECRG – Preferred</a:t>
            </a:r>
            <a:br>
              <a:rPr lang="en-US" sz="1350" dirty="0">
                <a:latin typeface="Montserrat" pitchFamily="2" charset="77"/>
              </a:rPr>
            </a:br>
            <a:r>
              <a:rPr lang="en-US" sz="1350" dirty="0">
                <a:latin typeface="Montserrat" pitchFamily="2" charset="77"/>
              </a:rPr>
              <a:t>Equity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AAF50-949C-044F-8D3E-270F96D3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475" y="377091"/>
            <a:ext cx="1881020" cy="3138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831714-9895-F346-B339-3F86805F61E3}"/>
              </a:ext>
            </a:extLst>
          </p:cNvPr>
          <p:cNvSpPr txBox="1"/>
          <p:nvPr/>
        </p:nvSpPr>
        <p:spPr>
          <a:xfrm>
            <a:off x="397222" y="6417018"/>
            <a:ext cx="2693996" cy="226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1488" indent="-471488">
              <a:lnSpc>
                <a:spcPct val="120000"/>
              </a:lnSpc>
            </a:pPr>
            <a:r>
              <a:rPr lang="en-US" sz="788" dirty="0">
                <a:latin typeface="Montserrat" pitchFamily="2" charset="77"/>
              </a:rPr>
              <a:t>Epicenter Meta-DAO v02</a:t>
            </a:r>
          </a:p>
        </p:txBody>
      </p:sp>
    </p:spTree>
    <p:extLst>
      <p:ext uri="{BB962C8B-B14F-4D97-AF65-F5344CB8AC3E}">
        <p14:creationId xmlns:p14="http://schemas.microsoft.com/office/powerpoint/2010/main" val="39458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119</Words>
  <Application>Microsoft Macintosh PowerPoint</Application>
  <PresentationFormat>Letter Paper (8.5x11 in)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Montserrat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Lambert</dc:creator>
  <cp:lastModifiedBy>Spencer Lambert</cp:lastModifiedBy>
  <cp:revision>5</cp:revision>
  <dcterms:created xsi:type="dcterms:W3CDTF">2022-01-17T15:46:25Z</dcterms:created>
  <dcterms:modified xsi:type="dcterms:W3CDTF">2022-01-24T15:38:02Z</dcterms:modified>
</cp:coreProperties>
</file>