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/>
    <p:restoredTop sz="95170"/>
  </p:normalViewPr>
  <p:slideViewPr>
    <p:cSldViewPr snapToGrid="0" snapToObjects="1" showGuides="1">
      <p:cViewPr>
        <p:scale>
          <a:sx n="151" d="100"/>
          <a:sy n="151" d="100"/>
        </p:scale>
        <p:origin x="-222" y="42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336584C0-561E-594A-8056-4E1FBDE8F179}"/>
              </a:ext>
            </a:extLst>
          </p:cNvPr>
          <p:cNvSpPr txBox="1"/>
          <p:nvPr/>
        </p:nvSpPr>
        <p:spPr>
          <a:xfrm>
            <a:off x="1405265" y="4100887"/>
            <a:ext cx="2782174" cy="28384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CDAEE42-D781-44DE-9B95-5E515619DC75}"/>
              </a:ext>
            </a:extLst>
          </p:cNvPr>
          <p:cNvSpPr/>
          <p:nvPr/>
        </p:nvSpPr>
        <p:spPr>
          <a:xfrm>
            <a:off x="1401049" y="3163306"/>
            <a:ext cx="2749808" cy="93476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  <a:latin typeface="Gotham HTF Book" pitchFamily="50" charset="-94"/>
              </a:rPr>
              <a:t>NO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6E75BD85-29A6-B94F-9A16-83BD020B7823}"/>
              </a:ext>
            </a:extLst>
          </p:cNvPr>
          <p:cNvSpPr txBox="1"/>
          <p:nvPr/>
        </p:nvSpPr>
        <p:spPr>
          <a:xfrm>
            <a:off x="4153121" y="3933057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C5D679A8-7068-8F48-AF62-6B63FAB2286A}"/>
              </a:ext>
            </a:extLst>
          </p:cNvPr>
          <p:cNvSpPr txBox="1"/>
          <p:nvPr/>
        </p:nvSpPr>
        <p:spPr>
          <a:xfrm>
            <a:off x="-15068" y="4100858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5F71E9DE-3949-C642-B38A-33E0B640E6FF}"/>
              </a:ext>
            </a:extLst>
          </p:cNvPr>
          <p:cNvSpPr txBox="1"/>
          <p:nvPr/>
        </p:nvSpPr>
        <p:spPr>
          <a:xfrm>
            <a:off x="1398981" y="4714464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983349B1-9002-374B-BDCA-7818358FEE1C}"/>
              </a:ext>
            </a:extLst>
          </p:cNvPr>
          <p:cNvSpPr txBox="1"/>
          <p:nvPr/>
        </p:nvSpPr>
        <p:spPr>
          <a:xfrm>
            <a:off x="4153120" y="5369436"/>
            <a:ext cx="2711722" cy="35417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A90810BC-529C-5C47-A1EB-5DA64DEC5EFC}"/>
              </a:ext>
            </a:extLst>
          </p:cNvPr>
          <p:cNvSpPr txBox="1"/>
          <p:nvPr/>
        </p:nvSpPr>
        <p:spPr>
          <a:xfrm>
            <a:off x="4153121" y="4716827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9E5ECCE0-757D-9E44-B126-335EC966B32C}"/>
              </a:ext>
            </a:extLst>
          </p:cNvPr>
          <p:cNvSpPr txBox="1"/>
          <p:nvPr/>
        </p:nvSpPr>
        <p:spPr>
          <a:xfrm>
            <a:off x="-6610" y="3143366"/>
            <a:ext cx="1411876" cy="96421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sz="1050" b="1" dirty="0" smtClean="0">
                <a:latin typeface="Gotham HTF" pitchFamily="2" charset="77"/>
              </a:rPr>
              <a:t>GÜVEN İHTİYACINI ORTADAN KALDIRAN TASARIM</a:t>
            </a:r>
            <a:endParaRPr lang="en-US" sz="1050" b="1" dirty="0">
              <a:latin typeface="Gotham HTF" pitchFamily="2" charset="7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37331F27-ADFE-5F43-857C-32CF6345FDC7}"/>
              </a:ext>
            </a:extLst>
          </p:cNvPr>
          <p:cNvSpPr txBox="1"/>
          <p:nvPr/>
        </p:nvSpPr>
        <p:spPr>
          <a:xfrm>
            <a:off x="4153121" y="5044150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0880F11C-EB06-2F47-AB6C-A8DF5C8476B7}"/>
              </a:ext>
            </a:extLst>
          </p:cNvPr>
          <p:cNvSpPr txBox="1"/>
          <p:nvPr/>
        </p:nvSpPr>
        <p:spPr>
          <a:xfrm>
            <a:off x="4153121" y="4382647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B4F5D802-9064-134C-97DF-383F53703EFA}"/>
              </a:ext>
            </a:extLst>
          </p:cNvPr>
          <p:cNvSpPr txBox="1"/>
          <p:nvPr/>
        </p:nvSpPr>
        <p:spPr>
          <a:xfrm>
            <a:off x="1398981" y="5044150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80545B27-B371-8843-85F4-67BE80BB406B}"/>
              </a:ext>
            </a:extLst>
          </p:cNvPr>
          <p:cNvSpPr txBox="1"/>
          <p:nvPr/>
        </p:nvSpPr>
        <p:spPr>
          <a:xfrm>
            <a:off x="1398981" y="4382647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xmlns="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xmlns="" id="{8FA719F2-D32F-7A42-A051-96F7C220E52F}"/>
              </a:ext>
            </a:extLst>
          </p:cNvPr>
          <p:cNvSpPr txBox="1"/>
          <p:nvPr/>
        </p:nvSpPr>
        <p:spPr>
          <a:xfrm>
            <a:off x="1561194" y="119009"/>
            <a:ext cx="4796934" cy="71415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otham HTF Black" pitchFamily="2" charset="77"/>
              </a:rPr>
              <a:t>ARRR v</a:t>
            </a:r>
            <a:r>
              <a:rPr lang="tr-TR" sz="4400" b="1" dirty="0" smtClean="0">
                <a:solidFill>
                  <a:schemeClr val="bg1"/>
                </a:solidFill>
                <a:latin typeface="Gotham HTF Black" pitchFamily="2" charset="77"/>
              </a:rPr>
              <a:t>e</a:t>
            </a:r>
            <a:r>
              <a:rPr lang="en-US" sz="4400" b="1" dirty="0" smtClean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Gotham HTF Black" pitchFamily="2" charset="77"/>
              </a:rPr>
              <a:t>EPIC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xmlns="" id="{24D550E1-2B6D-7B4A-AA1F-26D3EA286A58}"/>
              </a:ext>
            </a:extLst>
          </p:cNvPr>
          <p:cNvSpPr txBox="1"/>
          <p:nvPr/>
        </p:nvSpPr>
        <p:spPr>
          <a:xfrm>
            <a:off x="5096138" y="5449158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xmlns="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4799477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xmlns="" id="{431B4448-C742-1D45-A401-4E09976F3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16"/>
          <a:stretch/>
        </p:blipFill>
        <p:spPr>
          <a:xfrm>
            <a:off x="1813414" y="1037410"/>
            <a:ext cx="2027058" cy="561920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xmlns="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512916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xmlns="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4467660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xmlns="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4467660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xmlns="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512880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xmlns="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4799116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20F2223B-3706-AA45-86EB-2029C72BB7FA}"/>
              </a:ext>
            </a:extLst>
          </p:cNvPr>
          <p:cNvGrpSpPr/>
          <p:nvPr/>
        </p:nvGrpSpPr>
        <p:grpSpPr>
          <a:xfrm>
            <a:off x="-7348" y="4100857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M</a:t>
              </a:r>
              <a:r>
                <a:rPr lang="tr-TR" sz="1050" b="1" dirty="0" smtClean="0">
                  <a:solidFill>
                    <a:schemeClr val="tx2"/>
                  </a:solidFill>
                  <a:latin typeface="Gotham HTF" pitchFamily="2" charset="77"/>
                </a:rPr>
                <a:t>ADENCİLİK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1FDFC84-2F04-A44E-BAA1-92EC581095EC}"/>
              </a:ext>
            </a:extLst>
          </p:cNvPr>
          <p:cNvSpPr txBox="1"/>
          <p:nvPr/>
        </p:nvSpPr>
        <p:spPr>
          <a:xfrm>
            <a:off x="-12203" y="1718684"/>
            <a:ext cx="1417469" cy="702265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MA</a:t>
            </a:r>
            <a:r>
              <a:rPr lang="tr-TR" dirty="0" smtClean="0"/>
              <a:t>KS. ARZ</a:t>
            </a:r>
            <a:r>
              <a:rPr lang="en-US" dirty="0"/>
              <a:t/>
            </a:r>
            <a:br>
              <a:rPr lang="en-US" dirty="0"/>
            </a:br>
            <a:r>
              <a:rPr lang="en-US" sz="800" b="0" dirty="0" smtClean="0"/>
              <a:t>(</a:t>
            </a:r>
            <a:r>
              <a:rPr lang="tr-TR" sz="800" b="0" dirty="0" smtClean="0"/>
              <a:t>ÇIKARILAN MİKTAR</a:t>
            </a:r>
            <a:r>
              <a:rPr lang="en-US" sz="800" b="0" dirty="0" smtClean="0"/>
              <a:t>)</a:t>
            </a:r>
            <a:endParaRPr lang="en-US" b="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4B2B46FF-6143-1B45-BAE9-2C3F31D285BC}"/>
              </a:ext>
            </a:extLst>
          </p:cNvPr>
          <p:cNvSpPr txBox="1"/>
          <p:nvPr/>
        </p:nvSpPr>
        <p:spPr>
          <a:xfrm>
            <a:off x="-8927" y="2435080"/>
            <a:ext cx="1414193" cy="708286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tr-TR" sz="1050" b="1" dirty="0" smtClean="0">
                <a:solidFill>
                  <a:schemeClr val="tx2"/>
                </a:solidFill>
                <a:latin typeface="Gotham HTF" pitchFamily="2" charset="77"/>
              </a:rPr>
              <a:t>MOBİL </a:t>
            </a:r>
            <a:r>
              <a:rPr lang="tr-TR" sz="1050" b="1" smtClean="0">
                <a:solidFill>
                  <a:schemeClr val="tx2"/>
                </a:solidFill>
                <a:latin typeface="Gotham HTF" pitchFamily="2" charset="77"/>
              </a:rPr>
              <a:t>İŞLEM DESTEĞİ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52A2B6BA-CBAE-4A4B-B60C-4222F035B835}"/>
              </a:ext>
            </a:extLst>
          </p:cNvPr>
          <p:cNvSpPr txBox="1"/>
          <p:nvPr/>
        </p:nvSpPr>
        <p:spPr>
          <a:xfrm>
            <a:off x="1417469" y="1718684"/>
            <a:ext cx="2732256" cy="7014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200M</a:t>
            </a:r>
          </a:p>
          <a:p>
            <a:r>
              <a:rPr lang="en-US" sz="800" dirty="0"/>
              <a:t>(90%)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8AEC6438-3203-C847-9AEA-3F34201E1A48}"/>
              </a:ext>
            </a:extLst>
          </p:cNvPr>
          <p:cNvSpPr txBox="1"/>
          <p:nvPr/>
        </p:nvSpPr>
        <p:spPr>
          <a:xfrm>
            <a:off x="1417469" y="2417077"/>
            <a:ext cx="2738818" cy="74298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NO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5E0E02CC-FF10-DC48-916B-C077626BDB9C}"/>
              </a:ext>
            </a:extLst>
          </p:cNvPr>
          <p:cNvSpPr txBox="1"/>
          <p:nvPr/>
        </p:nvSpPr>
        <p:spPr>
          <a:xfrm>
            <a:off x="4157210" y="315637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FEC1F1C1-DBE4-AE48-AB3E-6B17E1AEA911}"/>
              </a:ext>
            </a:extLst>
          </p:cNvPr>
          <p:cNvSpPr txBox="1"/>
          <p:nvPr/>
        </p:nvSpPr>
        <p:spPr>
          <a:xfrm>
            <a:off x="4149224" y="2414432"/>
            <a:ext cx="2715618" cy="7480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YES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895032B-591E-704C-82BD-CE3CE5DDBF14}"/>
              </a:ext>
            </a:extLst>
          </p:cNvPr>
          <p:cNvSpPr txBox="1"/>
          <p:nvPr/>
        </p:nvSpPr>
        <p:spPr>
          <a:xfrm>
            <a:off x="1848" y="4382647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041D30EC-85C3-D149-B3CB-D126FEF4791E}"/>
              </a:ext>
            </a:extLst>
          </p:cNvPr>
          <p:cNvSpPr txBox="1"/>
          <p:nvPr/>
        </p:nvSpPr>
        <p:spPr>
          <a:xfrm>
            <a:off x="-8927" y="4714464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6AC08BDE-0D01-DF44-B521-B35EA0072F30}"/>
              </a:ext>
            </a:extLst>
          </p:cNvPr>
          <p:cNvSpPr txBox="1"/>
          <p:nvPr/>
        </p:nvSpPr>
        <p:spPr>
          <a:xfrm>
            <a:off x="-5687" y="5044150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3253C5DA-5FE1-0D40-87A0-49E3F8B3CFEF}"/>
              </a:ext>
            </a:extLst>
          </p:cNvPr>
          <p:cNvSpPr txBox="1"/>
          <p:nvPr/>
        </p:nvSpPr>
        <p:spPr>
          <a:xfrm>
            <a:off x="-12202" y="5374640"/>
            <a:ext cx="1417468" cy="335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  <a:latin typeface="Gotham HTF" pitchFamily="2" charset="77"/>
              </a:rPr>
              <a:t>MO</a:t>
            </a:r>
            <a:r>
              <a:rPr lang="tr-TR" sz="1050" dirty="0" smtClean="0">
                <a:solidFill>
                  <a:schemeClr val="tx2"/>
                </a:solidFill>
                <a:latin typeface="Gotham HTF" pitchFamily="2" charset="77"/>
              </a:rPr>
              <a:t>BİL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D6003D3-AE52-B747-B795-ABE4D66BA6EB}"/>
              </a:ext>
            </a:extLst>
          </p:cNvPr>
          <p:cNvSpPr txBox="1"/>
          <p:nvPr/>
        </p:nvSpPr>
        <p:spPr>
          <a:xfrm>
            <a:off x="4149224" y="3143365"/>
            <a:ext cx="2703610" cy="95084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sz="1200" dirty="0"/>
              <a:t>YES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1E4EF1A8-4F38-064E-8734-1D22E0254DEE}"/>
              </a:ext>
            </a:extLst>
          </p:cNvPr>
          <p:cNvSpPr txBox="1"/>
          <p:nvPr/>
        </p:nvSpPr>
        <p:spPr>
          <a:xfrm>
            <a:off x="1398981" y="5371775"/>
            <a:ext cx="2750744" cy="33787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xmlns="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3138383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xmlns="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5464696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D8F250B-BC77-4BAA-9026-747A8D9ABF7E}"/>
              </a:ext>
            </a:extLst>
          </p:cNvPr>
          <p:cNvSpPr txBox="1"/>
          <p:nvPr/>
        </p:nvSpPr>
        <p:spPr>
          <a:xfrm>
            <a:off x="4149224" y="1722763"/>
            <a:ext cx="2701235" cy="71099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  <a:br>
              <a:rPr lang="en-US" sz="1200" b="1" dirty="0">
                <a:latin typeface="Gotham HTF" pitchFamily="2" charset="77"/>
              </a:rPr>
            </a:br>
            <a:r>
              <a:rPr lang="en-US" sz="800" dirty="0">
                <a:latin typeface="Gotham HTF" pitchFamily="2" charset="77"/>
              </a:rPr>
              <a:t>(55%)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7CB38239-C048-AA4F-AFF3-A95ED9B7A8D2}"/>
              </a:ext>
            </a:extLst>
          </p:cNvPr>
          <p:cNvSpPr/>
          <p:nvPr/>
        </p:nvSpPr>
        <p:spPr>
          <a:xfrm>
            <a:off x="17545" y="5716171"/>
            <a:ext cx="6840455" cy="3252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41CDF3BE-6417-9D47-85FA-BE9FA001FE91}"/>
              </a:ext>
            </a:extLst>
          </p:cNvPr>
          <p:cNvGrpSpPr/>
          <p:nvPr/>
        </p:nvGrpSpPr>
        <p:grpSpPr>
          <a:xfrm>
            <a:off x="-7347" y="7454068"/>
            <a:ext cx="1412613" cy="590823"/>
            <a:chOff x="-7348" y="3107446"/>
            <a:chExt cx="6872691" cy="26619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66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7637C122-FB0F-D947-81EC-B88B3BE0B817}"/>
                </a:ext>
              </a:extLst>
            </p:cNvPr>
            <p:cNvSpPr txBox="1"/>
            <p:nvPr/>
          </p:nvSpPr>
          <p:spPr>
            <a:xfrm>
              <a:off x="28402" y="3144719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tr-TR" sz="1050" b="1" dirty="0" smtClean="0">
                  <a:solidFill>
                    <a:schemeClr val="tx2"/>
                  </a:solidFill>
                  <a:latin typeface="Gotham HTF" pitchFamily="2" charset="77"/>
                </a:rPr>
                <a:t>ÜCRETLİ PAZARLAMA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BF5C0218-501B-914F-9CFF-C4DFFC0713FD}"/>
              </a:ext>
            </a:extLst>
          </p:cNvPr>
          <p:cNvSpPr txBox="1"/>
          <p:nvPr/>
        </p:nvSpPr>
        <p:spPr>
          <a:xfrm>
            <a:off x="4149725" y="7433573"/>
            <a:ext cx="2713445" cy="62836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xmlns="" id="{E58C8043-51C4-C546-8E86-B6C1B64700E2}"/>
              </a:ext>
            </a:extLst>
          </p:cNvPr>
          <p:cNvSpPr txBox="1"/>
          <p:nvPr/>
        </p:nvSpPr>
        <p:spPr>
          <a:xfrm>
            <a:off x="4149224" y="6751466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tr-TR" sz="1200" dirty="0" smtClean="0">
                <a:latin typeface="Gotham HTF" pitchFamily="2" charset="77"/>
              </a:rPr>
              <a:t>Üçlü İş İspatı</a:t>
            </a:r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xmlns="" id="{544C5486-CF5E-1749-B71D-FCABD31F3B06}"/>
              </a:ext>
            </a:extLst>
          </p:cNvPr>
          <p:cNvSpPr txBox="1"/>
          <p:nvPr/>
        </p:nvSpPr>
        <p:spPr>
          <a:xfrm>
            <a:off x="1398063" y="6767434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tr-TR" sz="1200" dirty="0" smtClean="0">
                <a:latin typeface="Gotham HTF" pitchFamily="2" charset="77"/>
              </a:rPr>
              <a:t>Gecikmeli İş İspatı (</a:t>
            </a:r>
            <a:r>
              <a:rPr lang="tr-TR" sz="1200" dirty="0" err="1" smtClean="0">
                <a:latin typeface="Gotham HTF" pitchFamily="2" charset="77"/>
              </a:rPr>
              <a:t>dPoW</a:t>
            </a:r>
            <a:r>
              <a:rPr lang="tr-TR" sz="1200" dirty="0" smtClean="0">
                <a:latin typeface="Gotham HTF" pitchFamily="2" charset="77"/>
              </a:rPr>
              <a:t>)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xmlns="" id="{F2DE3227-4B04-EE46-BA29-51E88436C4F0}"/>
              </a:ext>
            </a:extLst>
          </p:cNvPr>
          <p:cNvSpPr txBox="1"/>
          <p:nvPr/>
        </p:nvSpPr>
        <p:spPr>
          <a:xfrm>
            <a:off x="1403092" y="8048474"/>
            <a:ext cx="2750030" cy="9201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zk</a:t>
            </a:r>
            <a:r>
              <a:rPr lang="en-US" dirty="0">
                <a:latin typeface="Gotham HTF" pitchFamily="2" charset="77"/>
              </a:rPr>
              <a:t>-snarks, Tor</a:t>
            </a:r>
            <a:endParaRPr lang="en-US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xmlns="" id="{92184C4D-F5A7-5C43-B861-4BD384ECD22F}"/>
              </a:ext>
            </a:extLst>
          </p:cNvPr>
          <p:cNvSpPr txBox="1"/>
          <p:nvPr/>
        </p:nvSpPr>
        <p:spPr>
          <a:xfrm>
            <a:off x="4282982" y="8120064"/>
            <a:ext cx="2382587" cy="2157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algn="l"/>
            <a:r>
              <a:rPr lang="en-US" dirty="0" err="1">
                <a:solidFill>
                  <a:schemeClr val="bg1"/>
                </a:solidFill>
                <a:latin typeface="Gotham HTF" pitchFamily="2" charset="77"/>
              </a:rPr>
              <a:t>Mimblewimble</a:t>
            </a:r>
            <a:r>
              <a:rPr lang="en-US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Gotham HTF" pitchFamily="2" charset="77"/>
              </a:rPr>
              <a:t>blo</a:t>
            </a:r>
            <a:r>
              <a:rPr lang="tr-TR" dirty="0" err="1" smtClean="0">
                <a:solidFill>
                  <a:schemeClr val="bg1"/>
                </a:solidFill>
                <a:latin typeface="Gotham HTF" pitchFamily="2" charset="77"/>
              </a:rPr>
              <a:t>kzinciri</a:t>
            </a:r>
            <a:r>
              <a:rPr lang="en-US" dirty="0" smtClean="0">
                <a:solidFill>
                  <a:schemeClr val="bg1"/>
                </a:solidFill>
                <a:latin typeface="Gotham HTF" pitchFamily="2" charset="77"/>
              </a:rPr>
              <a:t>:</a:t>
            </a:r>
            <a:endParaRPr lang="en-US" dirty="0">
              <a:solidFill>
                <a:schemeClr val="bg1"/>
              </a:solidFill>
              <a:latin typeface="Gotham HTF" pitchFamily="2" charset="77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DAB9C12F-025F-E948-A880-AD130C596B3F}"/>
              </a:ext>
            </a:extLst>
          </p:cNvPr>
          <p:cNvGrpSpPr/>
          <p:nvPr/>
        </p:nvGrpSpPr>
        <p:grpSpPr>
          <a:xfrm>
            <a:off x="-4725" y="6767441"/>
            <a:ext cx="1409991" cy="686635"/>
            <a:chOff x="-79957" y="3144443"/>
            <a:chExt cx="6859935" cy="174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930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tr-TR" sz="1050" b="1" dirty="0" smtClean="0">
                  <a:solidFill>
                    <a:schemeClr val="tx2"/>
                  </a:solidFill>
                  <a:latin typeface="Gotham HTF" pitchFamily="2" charset="77"/>
                </a:rPr>
                <a:t>GÜVENLİK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17F0FEEF-49DE-474A-8445-04001ED48B8C}"/>
              </a:ext>
            </a:extLst>
          </p:cNvPr>
          <p:cNvGrpSpPr/>
          <p:nvPr/>
        </p:nvGrpSpPr>
        <p:grpSpPr>
          <a:xfrm>
            <a:off x="-7347" y="8041954"/>
            <a:ext cx="1412613" cy="932272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tr-TR" sz="1050" b="1" dirty="0" smtClean="0">
                  <a:solidFill>
                    <a:schemeClr val="tx2"/>
                  </a:solidFill>
                  <a:latin typeface="Gotham HTF" pitchFamily="2" charset="77"/>
                </a:rPr>
                <a:t>GİZLİLİK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745148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8041020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0D2C2B1-117A-1048-B4FC-093C3FFE0A8E}"/>
              </a:ext>
            </a:extLst>
          </p:cNvPr>
          <p:cNvGrpSpPr/>
          <p:nvPr/>
        </p:nvGrpSpPr>
        <p:grpSpPr>
          <a:xfrm>
            <a:off x="2174" y="6043365"/>
            <a:ext cx="1403229" cy="725820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tr-TR" sz="1050" b="1" dirty="0" smtClean="0">
                  <a:solidFill>
                    <a:schemeClr val="tx2"/>
                  </a:solidFill>
                  <a:latin typeface="Gotham HTF" pitchFamily="2" charset="77"/>
                </a:rPr>
                <a:t>İŞLEM GÖRDÜĞÜ BORSALAR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BDDABA75-8CBF-5E40-94C6-AF2F49E5FAE6}"/>
              </a:ext>
            </a:extLst>
          </p:cNvPr>
          <p:cNvSpPr txBox="1"/>
          <p:nvPr/>
        </p:nvSpPr>
        <p:spPr>
          <a:xfrm>
            <a:off x="1561193" y="6030480"/>
            <a:ext cx="2398467" cy="731353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tr-TR" sz="1400" b="1" dirty="0" smtClean="0">
                <a:latin typeface="Gotham HTF" pitchFamily="2" charset="77"/>
              </a:rPr>
              <a:t>Merkezi borsa platformlarında</a:t>
            </a:r>
            <a:endParaRPr lang="en-US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xmlns="" id="{1EB8AA0B-A923-0146-97D4-052753343777}"/>
              </a:ext>
            </a:extLst>
          </p:cNvPr>
          <p:cNvSpPr txBox="1"/>
          <p:nvPr/>
        </p:nvSpPr>
        <p:spPr>
          <a:xfrm>
            <a:off x="4149224" y="6045732"/>
            <a:ext cx="2715618" cy="71379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tr-TR" sz="1400" b="1" dirty="0" err="1" smtClean="0">
                <a:solidFill>
                  <a:schemeClr val="bg1"/>
                </a:solidFill>
                <a:latin typeface="Gotham HTF" pitchFamily="2" charset="77"/>
              </a:rPr>
              <a:t>Merkeziyetsiz</a:t>
            </a:r>
            <a:r>
              <a:rPr lang="tr-TR" sz="1400" b="1" dirty="0" smtClean="0">
                <a:solidFill>
                  <a:schemeClr val="bg1"/>
                </a:solidFill>
                <a:latin typeface="Gotham HTF" pitchFamily="2" charset="77"/>
              </a:rPr>
              <a:t> borsa platformlarında</a:t>
            </a: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/>
            </a:r>
            <a:b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sz="1200" dirty="0" err="1">
                <a:latin typeface="Gotham HTF" pitchFamily="2" charset="77"/>
              </a:rPr>
              <a:t>Uniswap</a:t>
            </a:r>
            <a:r>
              <a:rPr lang="en-US" sz="1200" dirty="0">
                <a:latin typeface="Gotham HTF" pitchFamily="2" charset="77"/>
              </a:rPr>
              <a:t>, </a:t>
            </a:r>
            <a:r>
              <a:rPr lang="en-US" sz="1200" dirty="0" err="1">
                <a:latin typeface="Gotham HTF" pitchFamily="2" charset="77"/>
              </a:rPr>
              <a:t>StellarX</a:t>
            </a:r>
            <a:r>
              <a:rPr lang="en-US" sz="1200" dirty="0">
                <a:latin typeface="Gotham HTF" pitchFamily="2" charset="77"/>
              </a:rPr>
              <a:t>, </a:t>
            </a:r>
            <a:r>
              <a:rPr lang="en-US" sz="1200" dirty="0" err="1">
                <a:latin typeface="Gotham HTF" pitchFamily="2" charset="77"/>
              </a:rPr>
              <a:t>ViteX</a:t>
            </a:r>
            <a:endParaRPr lang="en-US" sz="1200" dirty="0">
              <a:latin typeface="Gotham HTF" pitchFamily="2" charset="77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xmlns="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5983036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675918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E3406EB-00D0-7545-BB86-A205EF2F662C}"/>
              </a:ext>
            </a:extLst>
          </p:cNvPr>
          <p:cNvSpPr txBox="1"/>
          <p:nvPr/>
        </p:nvSpPr>
        <p:spPr>
          <a:xfrm>
            <a:off x="4149725" y="7455707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745570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176A403-9B82-EF4D-ADA5-CD7D44A82004}"/>
              </a:ext>
            </a:extLst>
          </p:cNvPr>
          <p:cNvSpPr/>
          <p:nvPr/>
        </p:nvSpPr>
        <p:spPr>
          <a:xfrm>
            <a:off x="1432193" y="7628988"/>
            <a:ext cx="27028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  <a:latin typeface="Gotham HTF Book" pitchFamily="2" charset="77"/>
              </a:rPr>
              <a:t>YES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F6672F9D-80CC-184A-919E-7114F64BA064}"/>
              </a:ext>
            </a:extLst>
          </p:cNvPr>
          <p:cNvSpPr/>
          <p:nvPr/>
        </p:nvSpPr>
        <p:spPr>
          <a:xfrm>
            <a:off x="4149835" y="7622786"/>
            <a:ext cx="27028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  <a:latin typeface="Gotham HTF Book" pitchFamily="2" charset="77"/>
              </a:rPr>
              <a:t>NO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86FFF9B9-EAE1-1E45-8EF0-8DAB7E96012A}"/>
              </a:ext>
            </a:extLst>
          </p:cNvPr>
          <p:cNvCxnSpPr>
            <a:cxnSpLocks/>
          </p:cNvCxnSpPr>
          <p:nvPr/>
        </p:nvCxnSpPr>
        <p:spPr>
          <a:xfrm>
            <a:off x="-11889" y="409806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B07BD33C-089B-084B-8811-09759153EA81}"/>
              </a:ext>
            </a:extLst>
          </p:cNvPr>
          <p:cNvCxnSpPr>
            <a:cxnSpLocks/>
          </p:cNvCxnSpPr>
          <p:nvPr/>
        </p:nvCxnSpPr>
        <p:spPr>
          <a:xfrm>
            <a:off x="-11889" y="241443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xmlns="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xmlns="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EC210404 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– EP</a:t>
            </a:r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IC </a:t>
            </a:r>
            <a:r>
              <a:rPr lang="tr-TR" sz="600" dirty="0" err="1" smtClean="0">
                <a:solidFill>
                  <a:schemeClr val="bg2"/>
                </a:solidFill>
                <a:latin typeface="Gotham HTF Book" pitchFamily="2" charset="77"/>
              </a:rPr>
              <a:t>ARRR’ye</a:t>
            </a:r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 karşı</a:t>
            </a:r>
            <a:endParaRPr lang="en-US" sz="600" dirty="0">
              <a:solidFill>
                <a:schemeClr val="bg2"/>
              </a:solidFill>
              <a:latin typeface="Gotham HTF Book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8D2A194-4DA9-6943-A0F6-D3E42C4C21C0}"/>
              </a:ext>
            </a:extLst>
          </p:cNvPr>
          <p:cNvSpPr txBox="1"/>
          <p:nvPr/>
        </p:nvSpPr>
        <p:spPr>
          <a:xfrm>
            <a:off x="4146605" y="5709651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E8296FE-D1A1-A44A-8AD8-CEF27DBA2AE2}"/>
              </a:ext>
            </a:extLst>
          </p:cNvPr>
          <p:cNvSpPr txBox="1"/>
          <p:nvPr/>
        </p:nvSpPr>
        <p:spPr>
          <a:xfrm>
            <a:off x="1392465" y="5709651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3EF6CF6-85B5-4743-92EE-369CEB4469CC}"/>
              </a:ext>
            </a:extLst>
          </p:cNvPr>
          <p:cNvSpPr txBox="1"/>
          <p:nvPr/>
        </p:nvSpPr>
        <p:spPr>
          <a:xfrm>
            <a:off x="-12203" y="5709651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TPU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27BBC25-1B1B-874D-A6E8-51E2E5E1CF0F}"/>
              </a:ext>
            </a:extLst>
          </p:cNvPr>
          <p:cNvSpPr txBox="1"/>
          <p:nvPr/>
        </p:nvSpPr>
        <p:spPr>
          <a:xfrm>
            <a:off x="5100266" y="5778644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2022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xmlns="" id="{FE55967D-C692-FB4D-9893-1DF7ED0A7727}"/>
              </a:ext>
            </a:extLst>
          </p:cNvPr>
          <p:cNvSpPr>
            <a:spLocks/>
          </p:cNvSpPr>
          <p:nvPr/>
        </p:nvSpPr>
        <p:spPr bwMode="auto">
          <a:xfrm>
            <a:off x="2732153" y="57941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E3E787F2-1979-6A43-BC39-E829DC4DF48D}"/>
              </a:ext>
            </a:extLst>
          </p:cNvPr>
          <p:cNvCxnSpPr>
            <a:cxnSpLocks/>
          </p:cNvCxnSpPr>
          <p:nvPr/>
        </p:nvCxnSpPr>
        <p:spPr>
          <a:xfrm>
            <a:off x="2494" y="6049885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85DBEA6-742B-274A-8759-7C214856D65B}"/>
              </a:ext>
            </a:extLst>
          </p:cNvPr>
          <p:cNvSpPr/>
          <p:nvPr/>
        </p:nvSpPr>
        <p:spPr>
          <a:xfrm>
            <a:off x="4198314" y="8249974"/>
            <a:ext cx="27048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CoinJoin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, Dandelion++, Cut-Through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6596E2D4-E07E-1A49-AAE1-E9D784DD6BD8}"/>
              </a:ext>
            </a:extLst>
          </p:cNvPr>
          <p:cNvSpPr txBox="1"/>
          <p:nvPr/>
        </p:nvSpPr>
        <p:spPr>
          <a:xfrm>
            <a:off x="4282982" y="8544938"/>
            <a:ext cx="2187854" cy="2157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algn="l"/>
            <a:r>
              <a:rPr lang="tr-TR" dirty="0" smtClean="0">
                <a:solidFill>
                  <a:schemeClr val="bg1"/>
                </a:solidFill>
                <a:latin typeface="Gotham HTF" pitchFamily="2" charset="77"/>
              </a:rPr>
              <a:t>İşlemlerin gönderimi</a:t>
            </a:r>
            <a:r>
              <a:rPr lang="en-US" dirty="0" smtClean="0">
                <a:solidFill>
                  <a:schemeClr val="bg1"/>
                </a:solidFill>
                <a:latin typeface="Gotham HTF" pitchFamily="2" charset="77"/>
              </a:rPr>
              <a:t>:</a:t>
            </a:r>
            <a:endParaRPr lang="en-US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81E0229C-BBBD-AD46-ABAF-5B2920E4F931}"/>
              </a:ext>
            </a:extLst>
          </p:cNvPr>
          <p:cNvSpPr/>
          <p:nvPr/>
        </p:nvSpPr>
        <p:spPr>
          <a:xfrm>
            <a:off x="4198314" y="8662719"/>
            <a:ext cx="11472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Tor + I2P</a:t>
            </a:r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4508</TotalTime>
  <Words>83</Words>
  <Application>Microsoft Office PowerPoint</Application>
  <PresentationFormat>Letter Kağıt (8.5x11 inç)</PresentationFormat>
  <Paragraphs>35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Gotham HTF Black</vt:lpstr>
      <vt:lpstr>Gotham HTF Book</vt:lpstr>
      <vt:lpstr>Gotham HTF</vt:lpstr>
      <vt:lpstr>Calibri</vt:lpstr>
      <vt:lpstr>Office Theme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İbrahim Kamçılı</cp:lastModifiedBy>
  <cp:revision>91</cp:revision>
  <cp:lastPrinted>2020-07-19T12:20:33Z</cp:lastPrinted>
  <dcterms:created xsi:type="dcterms:W3CDTF">2020-07-14T13:42:50Z</dcterms:created>
  <dcterms:modified xsi:type="dcterms:W3CDTF">2021-05-03T15:19:52Z</dcterms:modified>
</cp:coreProperties>
</file>