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136" y="168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all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FUTURE TOKEN LAUNCHES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ECR holders receive token asset distributions in new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dApps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(decentralized applications) that launch on the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Epicenter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Ecosystem.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302375" cy="1431874"/>
            <a:chOff x="288612" y="4553841"/>
            <a:chExt cx="7969254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ECR TOKEN HOLDERS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2124525" y="5529372"/>
              <a:ext cx="6133341" cy="325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Issued to ECR token holders via ECR wallet snapshot and </a:t>
              </a:r>
              <a:r>
                <a:rPr lang="en-US" sz="11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airgrab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EMPL Rebase Token: </a:t>
            </a:r>
            <a:r>
              <a:rPr lang="en-GB" sz="10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 Marketplace Price Level Tracker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Used as a noncorrelated volatility reduction component to balance portfolios.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Rebase token "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Epicenter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Marketplace Price Level Tracker" used as a noncorrelated volatility reduction component to balance portfolios.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Token: exclusive home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Polkadot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Similar to: AMPL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Liquidity Network</a:t>
            </a:r>
            <a:endParaRPr lang="en-GB" sz="12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Native currency of EON, a smart contract platform that handles cross-chain and administrative duties for the ecosystem.</a:t>
            </a:r>
            <a:endParaRPr lang="en-GB" sz="700" cap="all" dirty="0">
              <a:solidFill>
                <a:schemeClr val="bg1"/>
              </a:solidFill>
              <a:latin typeface="Gotham HTF Book" pitchFamily="2" charset="77"/>
              <a:ea typeface="+mj-ea"/>
              <a:cs typeface="Arial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EON is a proof of stake protocol using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Tendermint</a:t>
            </a:r>
            <a:r>
              <a:rPr lang="en-GB" sz="700">
                <a:solidFill>
                  <a:schemeClr val="bg1"/>
                </a:solidFill>
                <a:latin typeface="Gotham HTF Book" pitchFamily="2" charset="77"/>
              </a:rPr>
              <a:t> consensus.</a:t>
            </a:r>
            <a:endParaRPr lang="en-GB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Similar to: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Decentralized Non-Custodial P2P Exchange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Utility token for EDEX Decentralized Exchange Protocol, used to pay fees.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Token: Ethereum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Similar to: SRM, VITE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Immutable censorship resistant content distribution network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Echo combines blockchain + tor + torrent technologies to enable censorship resistant, immutable, tamper evident content distribution at scale - torrent protocols are among the only to get faster as usage grows, the inverse of the usual scenario.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Echo assures content creators that their work can never be </a:t>
            </a:r>
            <a:r>
              <a:rPr lang="en-GB" sz="700" dirty="0" err="1">
                <a:solidFill>
                  <a:schemeClr val="bg1"/>
                </a:solidFill>
                <a:latin typeface="Gotham HTF Book" pitchFamily="2" charset="77"/>
              </a:rPr>
              <a:t>deplatformed</a:t>
            </a: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 or demonetized. Users store torrent seeds in exchange for tokens, and a directory of these + associated metadata is stored on chain in the EON distributed ledger.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700" dirty="0">
                <a:solidFill>
                  <a:schemeClr val="bg1"/>
                </a:solidFill>
                <a:latin typeface="Gotham HTF Book" pitchFamily="2" charset="77"/>
              </a:rPr>
              <a:t>Token: EON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>
                <a:solidFill>
                  <a:schemeClr val="bg1"/>
                </a:solidFill>
                <a:latin typeface="Gotham HTF Book" pitchFamily="2" charset="77"/>
              </a:rPr>
              <a:t>Similar to: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265</Words>
  <Application>Microsoft Macintosh PowerPoint</Application>
  <PresentationFormat>Letter Paper (8.5x11 in)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Spencer Lambert</cp:lastModifiedBy>
  <cp:revision>15</cp:revision>
  <dcterms:created xsi:type="dcterms:W3CDTF">2021-02-02T09:49:00Z</dcterms:created>
  <dcterms:modified xsi:type="dcterms:W3CDTF">2021-02-02T10:28:43Z</dcterms:modified>
</cp:coreProperties>
</file>