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8B153-1ED6-4AB2-954A-142CEFD5D19B}" v="64" dt="2021-03-22T05:51:0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 varScale="1">
        <p:scale>
          <a:sx n="86" d="100"/>
          <a:sy n="86" d="100"/>
        </p:scale>
        <p:origin x="295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oseph" userId="739caa9482c787a5" providerId="LiveId" clId="{1018B153-1ED6-4AB2-954A-142CEFD5D19B}"/>
    <pc:docChg chg="undo custSel modSld">
      <pc:chgData name="Kim Joseph" userId="739caa9482c787a5" providerId="LiveId" clId="{1018B153-1ED6-4AB2-954A-142CEFD5D19B}" dt="2021-03-22T05:51:03.254" v="822"/>
      <pc:docMkLst>
        <pc:docMk/>
      </pc:docMkLst>
      <pc:sldChg chg="modSp mod">
        <pc:chgData name="Kim Joseph" userId="739caa9482c787a5" providerId="LiveId" clId="{1018B153-1ED6-4AB2-954A-142CEFD5D19B}" dt="2021-03-22T05:51:03.254" v="822"/>
        <pc:sldMkLst>
          <pc:docMk/>
          <pc:sldMk cId="1554910966" sldId="259"/>
        </pc:sldMkLst>
        <pc:spChg chg="mod">
          <ac:chgData name="Kim Joseph" userId="739caa9482c787a5" providerId="LiveId" clId="{1018B153-1ED6-4AB2-954A-142CEFD5D19B}" dt="2021-03-22T05:43:25.588" v="172" actId="313"/>
          <ac:spMkLst>
            <pc:docMk/>
            <pc:sldMk cId="1554910966" sldId="259"/>
            <ac:spMk id="8" creationId="{BD8950D4-51BB-1746-AB62-0853EC95D999}"/>
          </ac:spMkLst>
        </pc:spChg>
        <pc:spChg chg="mod">
          <ac:chgData name="Kim Joseph" userId="739caa9482c787a5" providerId="LiveId" clId="{1018B153-1ED6-4AB2-954A-142CEFD5D19B}" dt="2021-03-22T05:46:35.853" v="408"/>
          <ac:spMkLst>
            <pc:docMk/>
            <pc:sldMk cId="1554910966" sldId="259"/>
            <ac:spMk id="17" creationId="{806B3D2A-2573-634E-A9E2-9F49A82A36C9}"/>
          </ac:spMkLst>
        </pc:spChg>
        <pc:spChg chg="mod">
          <ac:chgData name="Kim Joseph" userId="739caa9482c787a5" providerId="LiveId" clId="{1018B153-1ED6-4AB2-954A-142CEFD5D19B}" dt="2021-03-22T05:40:32.278" v="127" actId="20577"/>
          <ac:spMkLst>
            <pc:docMk/>
            <pc:sldMk cId="1554910966" sldId="259"/>
            <ac:spMk id="33" creationId="{8585E2E3-9E1F-ED4F-8180-B89BD846BED8}"/>
          </ac:spMkLst>
        </pc:spChg>
        <pc:spChg chg="mod">
          <ac:chgData name="Kim Joseph" userId="739caa9482c787a5" providerId="LiveId" clId="{1018B153-1ED6-4AB2-954A-142CEFD5D19B}" dt="2021-03-22T05:43:50.982" v="222"/>
          <ac:spMkLst>
            <pc:docMk/>
            <pc:sldMk cId="1554910966" sldId="259"/>
            <ac:spMk id="42" creationId="{8EA8BF26-DDC2-F64C-A4FF-D7FB44E7D992}"/>
          </ac:spMkLst>
        </pc:spChg>
        <pc:spChg chg="mod">
          <ac:chgData name="Kim Joseph" userId="739caa9482c787a5" providerId="LiveId" clId="{1018B153-1ED6-4AB2-954A-142CEFD5D19B}" dt="2021-03-22T05:48:36.522" v="608" actId="20577"/>
          <ac:spMkLst>
            <pc:docMk/>
            <pc:sldMk cId="1554910966" sldId="259"/>
            <ac:spMk id="87" creationId="{CC7F4846-15C7-A54B-9580-B25A633E3304}"/>
          </ac:spMkLst>
        </pc:spChg>
        <pc:spChg chg="mod">
          <ac:chgData name="Kim Joseph" userId="739caa9482c787a5" providerId="LiveId" clId="{1018B153-1ED6-4AB2-954A-142CEFD5D19B}" dt="2021-03-22T05:45:03.573" v="310"/>
          <ac:spMkLst>
            <pc:docMk/>
            <pc:sldMk cId="1554910966" sldId="259"/>
            <ac:spMk id="94" creationId="{2F87CF8D-F3F0-D847-82FB-4302500E8024}"/>
          </ac:spMkLst>
        </pc:spChg>
        <pc:spChg chg="mod">
          <ac:chgData name="Kim Joseph" userId="739caa9482c787a5" providerId="LiveId" clId="{1018B153-1ED6-4AB2-954A-142CEFD5D19B}" dt="2021-03-22T05:45:36.479" v="363"/>
          <ac:spMkLst>
            <pc:docMk/>
            <pc:sldMk cId="1554910966" sldId="259"/>
            <ac:spMk id="106" creationId="{0A9F691F-0EEF-D149-8000-38F53D9286C7}"/>
          </ac:spMkLst>
        </pc:spChg>
        <pc:spChg chg="mod">
          <ac:chgData name="Kim Joseph" userId="739caa9482c787a5" providerId="LiveId" clId="{1018B153-1ED6-4AB2-954A-142CEFD5D19B}" dt="2021-03-22T05:45:48.741" v="389"/>
          <ac:spMkLst>
            <pc:docMk/>
            <pc:sldMk cId="1554910966" sldId="259"/>
            <ac:spMk id="107" creationId="{63A64469-2FA2-684C-9333-5C9F090BBB46}"/>
          </ac:spMkLst>
        </pc:spChg>
        <pc:spChg chg="mod">
          <ac:chgData name="Kim Joseph" userId="739caa9482c787a5" providerId="LiveId" clId="{1018B153-1ED6-4AB2-954A-142CEFD5D19B}" dt="2021-03-22T05:41:00.427" v="145" actId="20577"/>
          <ac:spMkLst>
            <pc:docMk/>
            <pc:sldMk cId="1554910966" sldId="259"/>
            <ac:spMk id="302" creationId="{AA889D8E-73C1-B647-8D29-0E0C906D5E59}"/>
          </ac:spMkLst>
        </pc:spChg>
        <pc:spChg chg="mod">
          <ac:chgData name="Kim Joseph" userId="739caa9482c787a5" providerId="LiveId" clId="{1018B153-1ED6-4AB2-954A-142CEFD5D19B}" dt="2021-03-22T05:44:15.007" v="246"/>
          <ac:spMkLst>
            <pc:docMk/>
            <pc:sldMk cId="1554910966" sldId="259"/>
            <ac:spMk id="308" creationId="{D9290F7B-5AFC-FE49-BFF9-4C4322A76D77}"/>
          </ac:spMkLst>
        </pc:spChg>
        <pc:spChg chg="mod">
          <ac:chgData name="Kim Joseph" userId="739caa9482c787a5" providerId="LiveId" clId="{1018B153-1ED6-4AB2-954A-142CEFD5D19B}" dt="2021-03-22T05:44:24.141" v="271"/>
          <ac:spMkLst>
            <pc:docMk/>
            <pc:sldMk cId="1554910966" sldId="259"/>
            <ac:spMk id="309" creationId="{0E73E992-16E9-AA4E-B7C3-F6C81707A5B0}"/>
          </ac:spMkLst>
        </pc:spChg>
        <pc:spChg chg="mod">
          <ac:chgData name="Kim Joseph" userId="739caa9482c787a5" providerId="LiveId" clId="{1018B153-1ED6-4AB2-954A-142CEFD5D19B}" dt="2021-03-22T05:51:03.254" v="822"/>
          <ac:spMkLst>
            <pc:docMk/>
            <pc:sldMk cId="1554910966" sldId="259"/>
            <ac:spMk id="312" creationId="{A9049165-492A-0D47-AF38-3C7BEC75572C}"/>
          </ac:spMkLst>
        </pc:spChg>
        <pc:spChg chg="mod">
          <ac:chgData name="Kim Joseph" userId="739caa9482c787a5" providerId="LiveId" clId="{1018B153-1ED6-4AB2-954A-142CEFD5D19B}" dt="2021-03-22T05:47:48.836" v="576"/>
          <ac:spMkLst>
            <pc:docMk/>
            <pc:sldMk cId="1554910966" sldId="259"/>
            <ac:spMk id="313" creationId="{4E93D045-CE31-2E43-B28B-7D31554DB054}"/>
          </ac:spMkLst>
        </pc:spChg>
        <pc:spChg chg="mod">
          <ac:chgData name="Kim Joseph" userId="739caa9482c787a5" providerId="LiveId" clId="{1018B153-1ED6-4AB2-954A-142CEFD5D19B}" dt="2021-03-22T05:50:17.862" v="779" actId="14100"/>
          <ac:spMkLst>
            <pc:docMk/>
            <pc:sldMk cId="1554910966" sldId="259"/>
            <ac:spMk id="317" creationId="{57A31B08-5160-724E-87A8-BB4ADCDD993E}"/>
          </ac:spMkLst>
        </pc:spChg>
        <pc:spChg chg="mod">
          <ac:chgData name="Kim Joseph" userId="739caa9482c787a5" providerId="LiveId" clId="{1018B153-1ED6-4AB2-954A-142CEFD5D19B}" dt="2021-03-22T05:50:10.071" v="777" actId="20577"/>
          <ac:spMkLst>
            <pc:docMk/>
            <pc:sldMk cId="1554910966" sldId="259"/>
            <ac:spMk id="318" creationId="{79BF8080-A877-0842-A5B4-C3037D07CC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37" Type="http://schemas.microsoft.com/office/2007/relationships/hdphoto" Target="../media/hdphoto5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microsoft.com/office/2007/relationships/hdphoto" Target="../media/hdphoto1.wdp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microsoft.com/office/2007/relationships/hdphoto" Target="../media/hdphoto2.wdp"/><Relationship Id="rId35" Type="http://schemas.microsoft.com/office/2007/relationships/hdphoto" Target="../media/hdphoto4.wdp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293" y="7439015"/>
            <a:ext cx="2563450" cy="1170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324" y="240050"/>
            <a:ext cx="2034551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1673236" y="6113506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ko-KR" altLang="en-US" sz="800" b="1" dirty="0">
                <a:solidFill>
                  <a:schemeClr val="tx2"/>
                </a:solidFill>
                <a:latin typeface="Gotham HTF Book" pitchFamily="2" charset="77"/>
              </a:rPr>
              <a:t>표준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673236" y="6325073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ko-KR" altLang="en-US" sz="800" b="1" dirty="0">
                <a:solidFill>
                  <a:schemeClr val="tx2"/>
                </a:solidFill>
                <a:latin typeface="Gotham HTF Book" pitchFamily="2" charset="77"/>
              </a:rPr>
              <a:t>전문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673235" y="5891854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ko-KR" altLang="en-US" sz="800" b="1" dirty="0">
                <a:solidFill>
                  <a:schemeClr val="tx2"/>
                </a:solidFill>
                <a:latin typeface="Gotham HTF Book" pitchFamily="2" charset="77"/>
              </a:rPr>
              <a:t>범용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8048" y="3385419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2"/>
                </a:solidFill>
                <a:latin typeface="Gotham HTF" pitchFamily="2" charset="77"/>
              </a:rPr>
              <a:t>EPIC</a:t>
            </a:r>
            <a:r>
              <a:rPr lang="ko-KR" altLang="en-US" sz="1200" b="1" dirty="0">
                <a:solidFill>
                  <a:schemeClr val="tx2"/>
                </a:solidFill>
                <a:latin typeface="Gotham HTF" pitchFamily="2" charset="77"/>
              </a:rPr>
              <a:t>은 </a:t>
            </a:r>
            <a:r>
              <a:rPr lang="en-US" altLang="ko-KR" sz="1200" b="1" dirty="0">
                <a:solidFill>
                  <a:schemeClr val="tx2"/>
                </a:solidFill>
                <a:latin typeface="Gotham HTF" pitchFamily="2" charset="77"/>
              </a:rPr>
              <a:t>2019</a:t>
            </a:r>
            <a:r>
              <a:rPr lang="ko-KR" altLang="en-US" sz="1200" b="1" dirty="0">
                <a:solidFill>
                  <a:schemeClr val="tx2"/>
                </a:solidFill>
                <a:latin typeface="Gotham HTF" pitchFamily="2" charset="77"/>
              </a:rPr>
              <a:t>년 </a:t>
            </a:r>
            <a:r>
              <a:rPr lang="en-US" altLang="ko-KR" sz="1200" b="1" dirty="0">
                <a:solidFill>
                  <a:schemeClr val="tx2"/>
                </a:solidFill>
                <a:latin typeface="Gotham HTF" pitchFamily="2" charset="77"/>
              </a:rPr>
              <a:t>9</a:t>
            </a:r>
            <a:r>
              <a:rPr lang="ko-KR" altLang="en-US" sz="1200" b="1" dirty="0">
                <a:solidFill>
                  <a:schemeClr val="tx2"/>
                </a:solidFill>
                <a:latin typeface="Gotham HTF" pitchFamily="2" charset="77"/>
              </a:rPr>
              <a:t>월에 시작됐으며 모든 운영이 자원 봉사로 이루어져 있는 커뮤니티 프로젝트입니다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-28306" y="53413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  <a:latin typeface="Gotham HTF" pitchFamily="2" charset="77"/>
              </a:rPr>
              <a:t>누구나 채굴 할 수 있습니다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397547" y="6868621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Gotham HTF" pitchFamily="2" charset="77"/>
              </a:rPr>
              <a:t>자세히 알아보기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74702" y="397656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100% </a:t>
            </a:r>
            <a:r>
              <a:rPr lang="ko-KR" altLang="en-US" sz="1050" b="1" dirty="0" err="1">
                <a:solidFill>
                  <a:schemeClr val="tx2"/>
                </a:solidFill>
                <a:latin typeface="Gotham HTF Black" pitchFamily="2" charset="77"/>
              </a:rPr>
              <a:t>프라이빗</a:t>
            </a:r>
            <a:r>
              <a:rPr lang="ko-KR" altLang="en-US" sz="1050" b="1" dirty="0">
                <a:solidFill>
                  <a:schemeClr val="tx2"/>
                </a:solidFill>
                <a:latin typeface="Gotham HTF Black" pitchFamily="2" charset="77"/>
              </a:rPr>
              <a:t> 거래</a:t>
            </a:r>
            <a:endParaRPr lang="en-US" sz="1050" b="1" dirty="0">
              <a:solidFill>
                <a:schemeClr val="tx2"/>
              </a:solidFill>
              <a:latin typeface="Gotham HTF Black" pitchFamily="2" charset="77"/>
            </a:endParaRPr>
          </a:p>
          <a:p>
            <a:pPr algn="ctr"/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Mimblewimble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기술 기반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170" b="25132"/>
          <a:stretch/>
        </p:blipFill>
        <p:spPr>
          <a:xfrm>
            <a:off x="3670480" y="3915889"/>
            <a:ext cx="2746821" cy="10629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1724406"/>
            <a:chOff x="407214" y="1408405"/>
            <a:chExt cx="6082785" cy="19481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697802" y="276473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5981" y="278960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PREMINE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VC’s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COMPANY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88181" y="358787"/>
            <a:ext cx="2012017" cy="90850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Gotham HTF Book" pitchFamily="2" charset="77"/>
              </a:rPr>
              <a:t>공정한 </a:t>
            </a:r>
            <a:endParaRPr lang="en-US" altLang="ko-KR" sz="1400" b="1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Gotham HTF Book" pitchFamily="2" charset="77"/>
              </a:rPr>
              <a:t>블록체인 </a:t>
            </a:r>
            <a:br>
              <a:rPr lang="en-US" sz="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b="1" dirty="0">
                <a:solidFill>
                  <a:schemeClr val="tx2"/>
                </a:solidFill>
                <a:latin typeface="Gotham HTF Black" pitchFamily="2" charset="77"/>
              </a:rPr>
              <a:t>100%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PoW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ko-KR" altLang="en-US" sz="1050" b="1" dirty="0">
                <a:solidFill>
                  <a:schemeClr val="tx2"/>
                </a:solidFill>
                <a:latin typeface="Gotham HTF Book" pitchFamily="2" charset="77"/>
              </a:rPr>
              <a:t>채굴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Gotham HTF Black" pitchFamily="2" charset="77"/>
              </a:rPr>
              <a:t>지갑 주소</a:t>
            </a:r>
            <a:endParaRPr lang="en-US" altLang="ko-KR" sz="1050" b="1" dirty="0">
              <a:solidFill>
                <a:schemeClr val="bg1"/>
              </a:solidFill>
              <a:latin typeface="Gotham HTF Black" pitchFamily="2" charset="77"/>
            </a:endParaRPr>
          </a:p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Gotham HTF Black" pitchFamily="2" charset="77"/>
              </a:rPr>
              <a:t>비공개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633176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Gotham HTF Black" pitchFamily="2" charset="77"/>
              </a:rPr>
              <a:t>수량</a:t>
            </a:r>
            <a:r>
              <a:rPr lang="en-US" altLang="ko-KR" sz="1050" b="1" dirty="0">
                <a:solidFill>
                  <a:schemeClr val="bg1"/>
                </a:solidFill>
                <a:latin typeface="Gotham HTF Black" pitchFamily="2" charset="77"/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  <a:latin typeface="Gotham HTF Black" pitchFamily="2" charset="77"/>
              </a:rPr>
              <a:t>금액</a:t>
            </a:r>
            <a:endParaRPr lang="en-US" altLang="ko-KR" sz="1050" b="1" dirty="0">
              <a:solidFill>
                <a:schemeClr val="bg1"/>
              </a:solidFill>
              <a:latin typeface="Gotham HTF Black" pitchFamily="2" charset="77"/>
            </a:endParaRPr>
          </a:p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Gotham HTF Black" pitchFamily="2" charset="77"/>
              </a:rPr>
              <a:t>비공개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579764" y="502436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ko-KR" altLang="en-US" sz="1050" b="1" dirty="0" err="1">
                <a:solidFill>
                  <a:schemeClr val="tx2"/>
                </a:solidFill>
                <a:latin typeface="Gotham HTF Black" pitchFamily="2" charset="77"/>
              </a:rPr>
              <a:t>비트코인</a:t>
            </a:r>
            <a:r>
              <a:rPr lang="ko-KR" altLang="en-US" sz="1050" b="1">
                <a:solidFill>
                  <a:schemeClr val="tx2"/>
                </a:solidFill>
                <a:latin typeface="Gotham HTF Black" pitchFamily="2" charset="77"/>
              </a:rPr>
              <a:t> 표준 통화 정책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*	</a:t>
            </a:r>
            <a:r>
              <a:rPr lang="ko-KR" altLang="en-US" sz="1050" b="1" dirty="0">
                <a:solidFill>
                  <a:schemeClr val="tx2"/>
                </a:solidFill>
                <a:latin typeface="Gotham HTF" pitchFamily="2" charset="77"/>
              </a:rPr>
              <a:t> 혁신적인 스마트 폰 채굴 기능 </a:t>
            </a:r>
            <a:r>
              <a:rPr lang="en-US" altLang="ko-KR" sz="1050" b="1" dirty="0">
                <a:solidFill>
                  <a:schemeClr val="tx2"/>
                </a:solidFill>
                <a:latin typeface="Gotham HTF" pitchFamily="2" charset="77"/>
              </a:rPr>
              <a:t>2021</a:t>
            </a:r>
            <a:r>
              <a:rPr lang="ko-KR" altLang="en-US" sz="1050" b="1" dirty="0">
                <a:solidFill>
                  <a:schemeClr val="tx2"/>
                </a:solidFill>
                <a:latin typeface="Gotham HTF" pitchFamily="2" charset="77"/>
              </a:rPr>
              <a:t>년에 출시 예정 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3"/>
            <a:ext cx="1392218" cy="212797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Gotham HTF Black" pitchFamily="2" charset="77"/>
              </a:rPr>
              <a:t>상장 되어있는 거래소</a:t>
            </a: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Gotham HTF Black" pitchFamily="2" charset="77"/>
              </a:rPr>
              <a:t>커뮤니티</a:t>
            </a:r>
            <a:r>
              <a:rPr lang="en-US" altLang="ko-KR" sz="1050" b="1" dirty="0">
                <a:solidFill>
                  <a:schemeClr val="bg1"/>
                </a:solidFill>
                <a:latin typeface="Gotham HTF Black" pitchFamily="2" charset="77"/>
              </a:rPr>
              <a:t>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t.me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/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57502"/>
            <a:ext cx="405325" cy="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522CC6-CD23-074D-8C2D-ED255DA162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41" y="8303928"/>
            <a:ext cx="302432" cy="302432"/>
          </a:xfrm>
          <a:prstGeom prst="rect">
            <a:avLst/>
          </a:prstGeom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7969611"/>
            <a:ext cx="307064" cy="289185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85BB9A8B-3D25-074F-A45D-8A256464F725}"/>
              </a:ext>
            </a:extLst>
          </p:cNvPr>
          <p:cNvSpPr txBox="1"/>
          <p:nvPr/>
        </p:nvSpPr>
        <p:spPr>
          <a:xfrm>
            <a:off x="868616" y="8369217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017119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661230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41FC3-85F7-A547-B272-F3B41F0D30BB}"/>
              </a:ext>
            </a:extLst>
          </p:cNvPr>
          <p:cNvSpPr txBox="1"/>
          <p:nvPr/>
        </p:nvSpPr>
        <p:spPr>
          <a:xfrm>
            <a:off x="104468" y="8904409"/>
            <a:ext cx="3679850" cy="23617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700" b="1" dirty="0">
                <a:solidFill>
                  <a:schemeClr val="bg2"/>
                </a:solidFill>
                <a:latin typeface="Gotham HTF Book" pitchFamily="2" charset="77"/>
              </a:rPr>
              <a:t>Epic on a page v03 Feb 2021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8B6976-8106-644A-B624-0B6160FD24A7}"/>
              </a:ext>
            </a:extLst>
          </p:cNvPr>
          <p:cNvSpPr txBox="1"/>
          <p:nvPr/>
        </p:nvSpPr>
        <p:spPr>
          <a:xfrm>
            <a:off x="4947651" y="3762066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3144</TotalTime>
  <Words>123</Words>
  <Application>Microsoft Office PowerPoint</Application>
  <PresentationFormat>Letter 용지(8.5x11in)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Gotham HTF</vt:lpstr>
      <vt:lpstr>Gotham HTF Black</vt:lpstr>
      <vt:lpstr>Gotham HTF Book</vt:lpstr>
      <vt:lpstr>Arial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Kim Joseph</cp:lastModifiedBy>
  <cp:revision>44</cp:revision>
  <cp:lastPrinted>2020-07-19T12:20:33Z</cp:lastPrinted>
  <dcterms:created xsi:type="dcterms:W3CDTF">2020-07-14T13:42:50Z</dcterms:created>
  <dcterms:modified xsi:type="dcterms:W3CDTF">2021-03-22T05:51:03Z</dcterms:modified>
</cp:coreProperties>
</file>