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AFF"/>
    <a:srgbClr val="74DAFF"/>
    <a:srgbClr val="D79E4D"/>
    <a:srgbClr val="C7AC65"/>
    <a:srgbClr val="F8931A"/>
    <a:srgbClr val="282827"/>
    <a:srgbClr val="666666"/>
    <a:srgbClr val="D9D9D9"/>
    <a:srgbClr val="0A3C5A"/>
    <a:srgbClr val="00B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21" autoAdjust="0"/>
    <p:restoredTop sz="94284" autoAdjust="0"/>
  </p:normalViewPr>
  <p:slideViewPr>
    <p:cSldViewPr snapToGrid="0">
      <p:cViewPr varScale="1">
        <p:scale>
          <a:sx n="76" d="100"/>
          <a:sy n="76" d="100"/>
        </p:scale>
        <p:origin x="2320" y="216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7721600"/>
            <a:ext cx="6867640" cy="143246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-23864"/>
            <a:ext cx="6858000" cy="51038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8383284"/>
            <a:ext cx="6029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dirty="0">
                <a:latin typeface="Gotham HTF Book" pitchFamily="2" charset="77"/>
                <a:cs typeface="Arial" pitchFamily="34" charset="0"/>
              </a:rPr>
              <a:t>When an arbitrary quantity can be created there is nothing to stop those who control the printing from making more.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2082800" y="5237078"/>
            <a:ext cx="43453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Gotham HTF Black" pitchFamily="2" charset="77"/>
                <a:cs typeface="Arial" pitchFamily="34" charset="0"/>
              </a:rPr>
              <a:t>Call Chad, </a:t>
            </a:r>
            <a:r>
              <a:rPr lang="en-GB" sz="1200" dirty="0">
                <a:latin typeface="Gotham HTF Book" pitchFamily="2" charset="77"/>
                <a:cs typeface="Arial" pitchFamily="34" charset="0"/>
              </a:rPr>
              <a:t>the guy who puts the FUD in FUDFOMO today to get an instant quote in real cash money – Epic – today. If you accept my offer, I will set you up an atomic swap contract to execute the trade. </a:t>
            </a:r>
          </a:p>
          <a:p>
            <a:endParaRPr lang="en-GB" sz="1200" dirty="0">
              <a:solidFill>
                <a:schemeClr val="accent2"/>
              </a:solidFill>
              <a:latin typeface="Gotham HTF Book" pitchFamily="2" charset="77"/>
              <a:cs typeface="Arial" pitchFamily="34" charset="0"/>
            </a:endParaRPr>
          </a:p>
          <a:p>
            <a:pPr marL="1035050" indent="-317500">
              <a:buFont typeface="Wingdings" pitchFamily="2" charset="2"/>
              <a:buChar char="ü"/>
            </a:pPr>
            <a:r>
              <a:rPr lang="en-GB" sz="1200" b="1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If we can’t buy your tokens, no one can.</a:t>
            </a:r>
          </a:p>
          <a:p>
            <a:pPr marL="1035050" indent="-317500">
              <a:buFont typeface="Wingdings" pitchFamily="2" charset="2"/>
              <a:buChar char="ü"/>
            </a:pPr>
            <a:r>
              <a:rPr lang="en-GB" sz="1200" b="1" dirty="0">
                <a:solidFill>
                  <a:schemeClr val="accent2"/>
                </a:solidFill>
                <a:latin typeface="Gotham HTF Book" pitchFamily="2" charset="77"/>
                <a:cs typeface="Arial" pitchFamily="34" charset="0"/>
              </a:rPr>
              <a:t>No deal is too big or small.</a:t>
            </a:r>
          </a:p>
          <a:p>
            <a:endParaRPr lang="en-GB" sz="1200" dirty="0">
              <a:latin typeface="Gotham HTF Book" pitchFamily="2" charset="77"/>
              <a:cs typeface="Arial" pitchFamily="34" charset="0"/>
            </a:endParaRPr>
          </a:p>
          <a:p>
            <a:r>
              <a:rPr lang="en-GB" sz="1200" dirty="0">
                <a:latin typeface="Gotham HTF Book" pitchFamily="2" charset="77"/>
                <a:cs typeface="Arial" pitchFamily="34" charset="0"/>
              </a:rPr>
              <a:t>Avoid costly congested chain fees by selling packages of coins together vs having to move money around.</a:t>
            </a:r>
          </a:p>
          <a:p>
            <a:r>
              <a:rPr lang="en-GB" sz="1200" dirty="0">
                <a:latin typeface="Gotham HTF Book" pitchFamily="2" charset="77"/>
                <a:cs typeface="Arial" pitchFamily="34" charset="0"/>
              </a:rPr>
              <a:t>  </a:t>
            </a:r>
            <a:endParaRPr lang="en-US" sz="1600" dirty="0">
              <a:latin typeface="Gotham HTF Book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BD756-6FEA-B246-9859-0277DD404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1732" y="8003560"/>
            <a:ext cx="1760014" cy="643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FBB60-EB97-5A47-A7DF-8F2DE48B7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78" y="2772742"/>
            <a:ext cx="3866217" cy="2307258"/>
          </a:xfrm>
          <a:prstGeom prst="rect">
            <a:avLst/>
          </a:prstGeom>
        </p:spPr>
      </p:pic>
      <p:pic>
        <p:nvPicPr>
          <p:cNvPr id="10" name="Picture 9" descr="A picture containing text, bin, container, basket&#10;&#10;Description automatically generated">
            <a:extLst>
              <a:ext uri="{FF2B5EF4-FFF2-40B4-BE49-F238E27FC236}">
                <a16:creationId xmlns:a16="http://schemas.microsoft.com/office/drawing/2014/main" id="{C45C87A8-39AF-5A46-BEAC-CE04FDE37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25" y="713720"/>
            <a:ext cx="1681464" cy="407592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6E1CFA-457E-5D4A-8772-B02D9AFD0467}"/>
              </a:ext>
            </a:extLst>
          </p:cNvPr>
          <p:cNvSpPr txBox="1"/>
          <p:nvPr/>
        </p:nvSpPr>
        <p:spPr bwMode="auto">
          <a:xfrm>
            <a:off x="288395" y="337041"/>
            <a:ext cx="389413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4000" b="1" dirty="0">
                <a:latin typeface="Gotham HTF" pitchFamily="2" charset="77"/>
                <a:cs typeface="Arial" pitchFamily="34" charset="0"/>
              </a:rPr>
              <a:t>Sell or donate your failed dreams here.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1114F-217D-1D4D-9001-C3120579CB8D}"/>
              </a:ext>
            </a:extLst>
          </p:cNvPr>
          <p:cNvSpPr txBox="1"/>
          <p:nvPr/>
        </p:nvSpPr>
        <p:spPr bwMode="auto">
          <a:xfrm>
            <a:off x="401660" y="7930012"/>
            <a:ext cx="3632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36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WE PAY CASH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942712-21F1-6A42-A0AA-9F7E54676B55}"/>
              </a:ext>
            </a:extLst>
          </p:cNvPr>
          <p:cNvSpPr txBox="1"/>
          <p:nvPr/>
        </p:nvSpPr>
        <p:spPr bwMode="auto">
          <a:xfrm>
            <a:off x="398754" y="8471097"/>
            <a:ext cx="36792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BUYING NOW | BUYING ALWAYS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6CB59-A3D8-D947-ADFE-6F8ABD90C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944" y="5350578"/>
            <a:ext cx="1859743" cy="20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37946</TotalTime>
  <Words>121</Words>
  <Application>Microsoft Macintosh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Wingdings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551</cp:revision>
  <dcterms:created xsi:type="dcterms:W3CDTF">2018-04-12T15:48:13Z</dcterms:created>
  <dcterms:modified xsi:type="dcterms:W3CDTF">2021-02-25T16:27:29Z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