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760A9-8FE9-4A6A-86BC-77F659E87550}" v="65" dt="2021-03-22T08:29:55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2634" y="-7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59F760A9-8FE9-4A6A-86BC-77F659E87550}"/>
    <pc:docChg chg="undo custSel modSld">
      <pc:chgData name="Kim Joseph" userId="739caa9482c787a5" providerId="LiveId" clId="{59F760A9-8FE9-4A6A-86BC-77F659E87550}" dt="2021-03-22T08:31:03.620" v="756" actId="20577"/>
      <pc:docMkLst>
        <pc:docMk/>
      </pc:docMkLst>
      <pc:sldChg chg="addSp modSp mod">
        <pc:chgData name="Kim Joseph" userId="739caa9482c787a5" providerId="LiveId" clId="{59F760A9-8FE9-4A6A-86BC-77F659E87550}" dt="2021-03-22T08:31:03.620" v="756" actId="20577"/>
        <pc:sldMkLst>
          <pc:docMk/>
          <pc:sldMk cId="1554910966" sldId="259"/>
        </pc:sldMkLst>
        <pc:spChg chg="mod">
          <ac:chgData name="Kim Joseph" userId="739caa9482c787a5" providerId="LiveId" clId="{59F760A9-8FE9-4A6A-86BC-77F659E87550}" dt="2021-03-22T08:20:30.170" v="52" actId="1076"/>
          <ac:spMkLst>
            <pc:docMk/>
            <pc:sldMk cId="1554910966" sldId="259"/>
            <ac:spMk id="2" creationId="{CB5CB4DB-B270-734E-873D-9C0EA0D37646}"/>
          </ac:spMkLst>
        </pc:spChg>
        <pc:spChg chg="mod">
          <ac:chgData name="Kim Joseph" userId="739caa9482c787a5" providerId="LiveId" clId="{59F760A9-8FE9-4A6A-86BC-77F659E87550}" dt="2021-03-22T08:31:03.620" v="756" actId="20577"/>
          <ac:spMkLst>
            <pc:docMk/>
            <pc:sldMk cId="1554910966" sldId="259"/>
            <ac:spMk id="4" creationId="{CB435937-7BDB-1A43-8A19-C562FB0196EB}"/>
          </ac:spMkLst>
        </pc:spChg>
        <pc:spChg chg="mod">
          <ac:chgData name="Kim Joseph" userId="739caa9482c787a5" providerId="LiveId" clId="{59F760A9-8FE9-4A6A-86BC-77F659E87550}" dt="2021-03-22T08:21:54.346" v="117"/>
          <ac:spMkLst>
            <pc:docMk/>
            <pc:sldMk cId="1554910966" sldId="259"/>
            <ac:spMk id="8" creationId="{BD8950D4-51BB-1746-AB62-0853EC95D999}"/>
          </ac:spMkLst>
        </pc:spChg>
        <pc:spChg chg="mod">
          <ac:chgData name="Kim Joseph" userId="739caa9482c787a5" providerId="LiveId" clId="{59F760A9-8FE9-4A6A-86BC-77F659E87550}" dt="2021-03-22T08:26:15.403" v="433" actId="20577"/>
          <ac:spMkLst>
            <pc:docMk/>
            <pc:sldMk cId="1554910966" sldId="259"/>
            <ac:spMk id="11" creationId="{58A081FF-D874-274D-B3A8-86AFE358BFC3}"/>
          </ac:spMkLst>
        </pc:spChg>
        <pc:spChg chg="mod">
          <ac:chgData name="Kim Joseph" userId="739caa9482c787a5" providerId="LiveId" clId="{59F760A9-8FE9-4A6A-86BC-77F659E87550}" dt="2021-03-22T08:22:24.092" v="171"/>
          <ac:spMkLst>
            <pc:docMk/>
            <pc:sldMk cId="1554910966" sldId="259"/>
            <ac:spMk id="17" creationId="{806B3D2A-2573-634E-A9E2-9F49A82A36C9}"/>
          </ac:spMkLst>
        </pc:spChg>
        <pc:spChg chg="mod">
          <ac:chgData name="Kim Joseph" userId="739caa9482c787a5" providerId="LiveId" clId="{59F760A9-8FE9-4A6A-86BC-77F659E87550}" dt="2021-03-22T08:21:56.786" v="126"/>
          <ac:spMkLst>
            <pc:docMk/>
            <pc:sldMk cId="1554910966" sldId="259"/>
            <ac:spMk id="42" creationId="{8EA8BF26-DDC2-F64C-A4FF-D7FB44E7D992}"/>
          </ac:spMkLst>
        </pc:spChg>
        <pc:spChg chg="mod">
          <ac:chgData name="Kim Joseph" userId="739caa9482c787a5" providerId="LiveId" clId="{59F760A9-8FE9-4A6A-86BC-77F659E87550}" dt="2021-03-22T08:22:37.100" v="217"/>
          <ac:spMkLst>
            <pc:docMk/>
            <pc:sldMk cId="1554910966" sldId="259"/>
            <ac:spMk id="87" creationId="{CC7F4846-15C7-A54B-9580-B25A633E3304}"/>
          </ac:spMkLst>
        </pc:spChg>
        <pc:spChg chg="mod">
          <ac:chgData name="Kim Joseph" userId="739caa9482c787a5" providerId="LiveId" clId="{59F760A9-8FE9-4A6A-86BC-77F659E87550}" dt="2021-03-22T08:26:27.627" v="434" actId="20577"/>
          <ac:spMkLst>
            <pc:docMk/>
            <pc:sldMk cId="1554910966" sldId="259"/>
            <ac:spMk id="88" creationId="{31E0AB61-A007-ED4F-89C6-EFEE26EF3D2D}"/>
          </ac:spMkLst>
        </pc:spChg>
        <pc:spChg chg="mod">
          <ac:chgData name="Kim Joseph" userId="739caa9482c787a5" providerId="LiveId" clId="{59F760A9-8FE9-4A6A-86BC-77F659E87550}" dt="2021-03-22T08:27:03.362" v="466"/>
          <ac:spMkLst>
            <pc:docMk/>
            <pc:sldMk cId="1554910966" sldId="259"/>
            <ac:spMk id="91" creationId="{B39AFD49-B3C5-2F48-9993-28182E850B6D}"/>
          </ac:spMkLst>
        </pc:spChg>
        <pc:spChg chg="mod">
          <ac:chgData name="Kim Joseph" userId="739caa9482c787a5" providerId="LiveId" clId="{59F760A9-8FE9-4A6A-86BC-77F659E87550}" dt="2021-03-22T08:22:06.610" v="163"/>
          <ac:spMkLst>
            <pc:docMk/>
            <pc:sldMk cId="1554910966" sldId="259"/>
            <ac:spMk id="94" creationId="{2F87CF8D-F3F0-D847-82FB-4302500E8024}"/>
          </ac:spMkLst>
        </pc:spChg>
        <pc:spChg chg="mod">
          <ac:chgData name="Kim Joseph" userId="739caa9482c787a5" providerId="LiveId" clId="{59F760A9-8FE9-4A6A-86BC-77F659E87550}" dt="2021-03-22T08:30:25.925" v="755" actId="20577"/>
          <ac:spMkLst>
            <pc:docMk/>
            <pc:sldMk cId="1554910966" sldId="259"/>
            <ac:spMk id="97" creationId="{BDDABA75-8CBF-5E40-94C6-AF2F49E5FAE6}"/>
          </ac:spMkLst>
        </pc:spChg>
        <pc:spChg chg="mod">
          <ac:chgData name="Kim Joseph" userId="739caa9482c787a5" providerId="LiveId" clId="{59F760A9-8FE9-4A6A-86BC-77F659E87550}" dt="2021-03-22T08:22:28.387" v="188"/>
          <ac:spMkLst>
            <pc:docMk/>
            <pc:sldMk cId="1554910966" sldId="259"/>
            <ac:spMk id="106" creationId="{0A9F691F-0EEF-D149-8000-38F53D9286C7}"/>
          </ac:spMkLst>
        </pc:spChg>
        <pc:spChg chg="mod">
          <ac:chgData name="Kim Joseph" userId="739caa9482c787a5" providerId="LiveId" clId="{59F760A9-8FE9-4A6A-86BC-77F659E87550}" dt="2021-03-22T08:22:32.098" v="206"/>
          <ac:spMkLst>
            <pc:docMk/>
            <pc:sldMk cId="1554910966" sldId="259"/>
            <ac:spMk id="107" creationId="{63A64469-2FA2-684C-9333-5C9F090BBB46}"/>
          </ac:spMkLst>
        </pc:spChg>
        <pc:spChg chg="mod">
          <ac:chgData name="Kim Joseph" userId="739caa9482c787a5" providerId="LiveId" clId="{59F760A9-8FE9-4A6A-86BC-77F659E87550}" dt="2021-03-22T08:29:55.787" v="754"/>
          <ac:spMkLst>
            <pc:docMk/>
            <pc:sldMk cId="1554910966" sldId="259"/>
            <ac:spMk id="110" creationId="{2661328C-25E6-324B-8829-E1D872B26B12}"/>
          </ac:spMkLst>
        </pc:spChg>
        <pc:spChg chg="mod">
          <ac:chgData name="Kim Joseph" userId="739caa9482c787a5" providerId="LiveId" clId="{59F760A9-8FE9-4A6A-86BC-77F659E87550}" dt="2021-03-22T08:28:53.498" v="637"/>
          <ac:spMkLst>
            <pc:docMk/>
            <pc:sldMk cId="1554910966" sldId="259"/>
            <ac:spMk id="114" creationId="{C1A7F412-BBED-364C-9DB9-09E7E61429AE}"/>
          </ac:spMkLst>
        </pc:spChg>
        <pc:spChg chg="mod">
          <ac:chgData name="Kim Joseph" userId="739caa9482c787a5" providerId="LiveId" clId="{59F760A9-8FE9-4A6A-86BC-77F659E87550}" dt="2021-03-22T08:27:42.379" v="549" actId="20577"/>
          <ac:spMkLst>
            <pc:docMk/>
            <pc:sldMk cId="1554910966" sldId="259"/>
            <ac:spMk id="123" creationId="{71494289-7B22-B54F-B22A-0270A0196922}"/>
          </ac:spMkLst>
        </pc:spChg>
        <pc:spChg chg="mod">
          <ac:chgData name="Kim Joseph" userId="739caa9482c787a5" providerId="LiveId" clId="{59F760A9-8FE9-4A6A-86BC-77F659E87550}" dt="2021-03-22T08:29:33.595" v="704" actId="20577"/>
          <ac:spMkLst>
            <pc:docMk/>
            <pc:sldMk cId="1554910966" sldId="259"/>
            <ac:spMk id="124" creationId="{499B5DB8-C1F3-F742-A12E-DC8BB9949D35}"/>
          </ac:spMkLst>
        </pc:spChg>
        <pc:spChg chg="mod">
          <ac:chgData name="Kim Joseph" userId="739caa9482c787a5" providerId="LiveId" clId="{59F760A9-8FE9-4A6A-86BC-77F659E87550}" dt="2021-03-22T08:26:54.954" v="453"/>
          <ac:spMkLst>
            <pc:docMk/>
            <pc:sldMk cId="1554910966" sldId="259"/>
            <ac:spMk id="146" creationId="{7A1C7AE7-A120-B04E-8A24-16CB749D1043}"/>
          </ac:spMkLst>
        </pc:spChg>
        <pc:spChg chg="mod">
          <ac:chgData name="Kim Joseph" userId="739caa9482c787a5" providerId="LiveId" clId="{59F760A9-8FE9-4A6A-86BC-77F659E87550}" dt="2021-03-22T08:23:09.989" v="248"/>
          <ac:spMkLst>
            <pc:docMk/>
            <pc:sldMk cId="1554910966" sldId="259"/>
            <ac:spMk id="286" creationId="{74B523D8-190B-AB4D-82DC-D79E35FB1002}"/>
          </ac:spMkLst>
        </pc:spChg>
        <pc:spChg chg="mod">
          <ac:chgData name="Kim Joseph" userId="739caa9482c787a5" providerId="LiveId" clId="{59F760A9-8FE9-4A6A-86BC-77F659E87550}" dt="2021-03-22T08:23:37.095" v="252"/>
          <ac:spMkLst>
            <pc:docMk/>
            <pc:sldMk cId="1554910966" sldId="259"/>
            <ac:spMk id="287" creationId="{98B19F31-3355-7D4D-BBBD-5134F32D2760}"/>
          </ac:spMkLst>
        </pc:spChg>
        <pc:spChg chg="mod">
          <ac:chgData name="Kim Joseph" userId="739caa9482c787a5" providerId="LiveId" clId="{59F760A9-8FE9-4A6A-86BC-77F659E87550}" dt="2021-03-22T08:23:20.423" v="249"/>
          <ac:spMkLst>
            <pc:docMk/>
            <pc:sldMk cId="1554910966" sldId="259"/>
            <ac:spMk id="296" creationId="{472525F7-19B1-394E-A78E-286188CBB216}"/>
          </ac:spMkLst>
        </pc:spChg>
        <pc:spChg chg="add mod">
          <ac:chgData name="Kim Joseph" userId="739caa9482c787a5" providerId="LiveId" clId="{59F760A9-8FE9-4A6A-86BC-77F659E87550}" dt="2021-03-22T08:23:33.686" v="251" actId="571"/>
          <ac:spMkLst>
            <pc:docMk/>
            <pc:sldMk cId="1554910966" sldId="259"/>
            <ac:spMk id="297" creationId="{7319EA21-7275-4C31-9F20-C6A715E773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940080" y="23866"/>
            <a:ext cx="5245136" cy="68013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Gotham HTF" pitchFamily="2" charset="77"/>
              </a:rPr>
              <a:t>왜</a:t>
            </a:r>
            <a:r>
              <a:rPr lang="en-US" sz="2800" b="1" dirty="0">
                <a:solidFill>
                  <a:schemeClr val="bg1"/>
                </a:solidFill>
                <a:latin typeface="Gotham HTF" pitchFamily="2" charset="77"/>
              </a:rPr>
              <a:t> EPIC</a:t>
            </a:r>
            <a:r>
              <a:rPr lang="ko-KR" altLang="en-US" sz="2800" b="1" dirty="0">
                <a:solidFill>
                  <a:schemeClr val="bg1"/>
                </a:solidFill>
                <a:latin typeface="Gotham HTF" pitchFamily="2" charset="77"/>
              </a:rPr>
              <a:t>을 사용해야하나요</a:t>
            </a:r>
            <a:r>
              <a:rPr lang="en-US" sz="2800" b="1" dirty="0">
                <a:solidFill>
                  <a:schemeClr val="bg1"/>
                </a:solidFill>
                <a:latin typeface="Gotham HTF" pitchFamily="2" charset="77"/>
              </a:rPr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ko-KR" altLang="en-US" dirty="0"/>
              <a:t>코인은 기록을 유지하며 </a:t>
            </a:r>
            <a:r>
              <a:rPr lang="en-US" altLang="ko-KR" dirty="0"/>
              <a:t>‘</a:t>
            </a:r>
            <a:r>
              <a:rPr lang="ko-KR" altLang="en-US" dirty="0"/>
              <a:t>의심 되는 코인</a:t>
            </a:r>
            <a:r>
              <a:rPr lang="en-US" altLang="ko-KR" dirty="0"/>
              <a:t>’ </a:t>
            </a:r>
            <a:r>
              <a:rPr lang="ko-KR" altLang="en-US" dirty="0"/>
              <a:t>문제와 새로 채굴된 코인은 </a:t>
            </a:r>
            <a:r>
              <a:rPr lang="ko-KR" altLang="en-US" dirty="0" err="1"/>
              <a:t>티어</a:t>
            </a:r>
            <a:r>
              <a:rPr lang="en-US" altLang="ko-KR" dirty="0"/>
              <a:t>2 </a:t>
            </a:r>
            <a:r>
              <a:rPr lang="ko-KR" altLang="en-US" dirty="0"/>
              <a:t>시장에서 프리미엄 가격으로 거래됩니다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ko-KR" altLang="en-US" sz="800" b="1" dirty="0">
                <a:solidFill>
                  <a:schemeClr val="tx2"/>
                </a:solidFill>
                <a:latin typeface="Gotham HTF Book" pitchFamily="2" charset="77"/>
              </a:rPr>
              <a:t>표준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ko-KR" altLang="en-US" sz="800" b="1" dirty="0">
                <a:solidFill>
                  <a:schemeClr val="tx2"/>
                </a:solidFill>
                <a:latin typeface="Gotham HTF Book" pitchFamily="2" charset="77"/>
              </a:rPr>
              <a:t>전문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ko-KR" altLang="en-US" sz="800" dirty="0">
                <a:solidFill>
                  <a:schemeClr val="tx2"/>
                </a:solidFill>
                <a:latin typeface="Gotham HTF Book" pitchFamily="2" charset="77"/>
              </a:rPr>
              <a:t>범용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ko-KR" altLang="en-US" dirty="0"/>
              <a:t>다른 단계가 필요하지 않습니다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ko-KR" altLang="en-US" dirty="0"/>
              <a:t>기본적으로 모든 거래에 대한 </a:t>
            </a:r>
            <a:r>
              <a:rPr lang="en-US" altLang="ko-KR" dirty="0"/>
              <a:t>100% </a:t>
            </a:r>
            <a:r>
              <a:rPr lang="ko-KR" altLang="en-US" dirty="0"/>
              <a:t>개인 정보가 보호됩니다</a:t>
            </a:r>
            <a:r>
              <a:rPr lang="en-US" altLang="ko-KR" dirty="0"/>
              <a:t>. </a:t>
            </a:r>
            <a:r>
              <a:rPr lang="ko-KR" altLang="en-US" dirty="0"/>
              <a:t>주소가 저장되지 않으므로 기술 발전에 대비하여 미래를 보장합니다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ko-KR" altLang="en-US" dirty="0"/>
              <a:t>불편한 추가 조치를 취하지 않는 한 영구적이며 공개적으로 거래 기록을 남깁니다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45949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accent3"/>
                </a:solidFill>
                <a:latin typeface="Gotham HTF" pitchFamily="2" charset="77"/>
              </a:rPr>
              <a:t>개인 정보 보호는 </a:t>
            </a:r>
            <a:endParaRPr lang="en-US" altLang="ko-KR" sz="1050" b="1" dirty="0">
              <a:solidFill>
                <a:schemeClr val="accent3"/>
              </a:solidFill>
              <a:latin typeface="Gotham HTF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accent3"/>
                </a:solidFill>
                <a:latin typeface="Gotham HTF" pitchFamily="2" charset="77"/>
              </a:rPr>
              <a:t>선택 사항이며 어렵습니다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ko-KR" altLang="en-US" dirty="0"/>
              <a:t>코인은 </a:t>
            </a:r>
            <a:r>
              <a:rPr lang="ko-KR" altLang="en-US" dirty="0" err="1"/>
              <a:t>기록를</a:t>
            </a:r>
            <a:r>
              <a:rPr lang="ko-KR" altLang="en-US" dirty="0"/>
              <a:t> 유지하지 않기 때문에 상호 교환이 가능합니다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 err="1">
                <a:solidFill>
                  <a:schemeClr val="tx2"/>
                </a:solidFill>
                <a:latin typeface="Gotham HTF" pitchFamily="2" charset="77"/>
              </a:rPr>
              <a:t>비트코인</a:t>
            </a:r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 표준 공급량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누구나 채굴이 가능합니다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확장성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대체 가능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 err="1">
                <a:solidFill>
                  <a:schemeClr val="tx2"/>
                </a:solidFill>
                <a:latin typeface="Gotham HTF" pitchFamily="2" charset="77"/>
              </a:rPr>
              <a:t>프라이빗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제한된 공급과 지속적으로 감소하는 </a:t>
            </a:r>
            <a:endParaRPr lang="en-US" altLang="ko-KR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인플레이션은 입증 된 성공적인 조합입니다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</a:p>
          <a:p>
            <a:pPr algn="ctr"/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EPIC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는 </a:t>
            </a:r>
            <a:r>
              <a:rPr lang="ko-KR" altLang="en-US" sz="1050" dirty="0" err="1">
                <a:solidFill>
                  <a:schemeClr val="tx2"/>
                </a:solidFill>
                <a:latin typeface="Gotham HTF Book" pitchFamily="2" charset="77"/>
              </a:rPr>
              <a:t>비트코인의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 공급량과 일치합니다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altLang="ko-KR" b="1" dirty="0">
                <a:latin typeface="Gotham HTF" pitchFamily="2" charset="77"/>
              </a:rPr>
              <a:t>100% </a:t>
            </a:r>
            <a:r>
              <a:rPr lang="ko-KR" altLang="en-US" b="1" dirty="0">
                <a:latin typeface="Gotham HTF" pitchFamily="2" charset="77"/>
              </a:rPr>
              <a:t>고가의 특수 </a:t>
            </a:r>
            <a:r>
              <a:rPr lang="en-US" altLang="ko-KR" b="1" dirty="0">
                <a:latin typeface="Gotham HTF" pitchFamily="2" charset="77"/>
              </a:rPr>
              <a:t>ASIC </a:t>
            </a:r>
            <a:r>
              <a:rPr lang="ko-KR" altLang="en-US" b="1" dirty="0">
                <a:latin typeface="Gotham HTF" pitchFamily="2" charset="77"/>
              </a:rPr>
              <a:t>장비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체인 크기</a:t>
            </a:r>
            <a:endParaRPr lang="en-US" altLang="ko-KR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주당 최대 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1GB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로 증가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체인 크기</a:t>
            </a:r>
            <a:endParaRPr lang="en-US" altLang="ko-KR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주당 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~ 0.01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GB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로 증가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800" dirty="0">
                <a:solidFill>
                  <a:srgbClr val="282827"/>
                </a:solidFill>
                <a:latin typeface="Gotham HTF Book" pitchFamily="2" charset="77"/>
              </a:rPr>
              <a:t>Cut-through and pruning </a:t>
            </a:r>
            <a:r>
              <a:rPr lang="ko-KR" altLang="en-US" sz="800" dirty="0">
                <a:solidFill>
                  <a:srgbClr val="282827"/>
                </a:solidFill>
                <a:latin typeface="Gotham HTF Book" pitchFamily="2" charset="77"/>
              </a:rPr>
              <a:t>기술로 트랜잭션이 집계되고 </a:t>
            </a:r>
            <a:endParaRPr lang="en-US" altLang="ko-KR" sz="800" dirty="0">
              <a:solidFill>
                <a:srgbClr val="282827"/>
              </a:solidFill>
              <a:latin typeface="Gotham HTF Book" pitchFamily="2" charset="77"/>
            </a:endParaRPr>
          </a:p>
          <a:p>
            <a:pPr lvl="0" algn="ctr"/>
            <a:r>
              <a:rPr lang="ko-KR" altLang="en-US" sz="800" dirty="0">
                <a:solidFill>
                  <a:srgbClr val="282827"/>
                </a:solidFill>
                <a:latin typeface="Gotham HTF Book" pitchFamily="2" charset="77"/>
              </a:rPr>
              <a:t>불필요한 데이터가 </a:t>
            </a:r>
            <a:r>
              <a:rPr lang="ko-KR" altLang="en-US" sz="800">
                <a:solidFill>
                  <a:srgbClr val="282827"/>
                </a:solidFill>
                <a:latin typeface="Gotham HTF Book" pitchFamily="2" charset="77"/>
              </a:rPr>
              <a:t>블록체인에서 제거됩니다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ko-KR" altLang="en-US" sz="800" dirty="0">
                <a:solidFill>
                  <a:srgbClr val="282827"/>
                </a:solidFill>
                <a:latin typeface="Gotham HTF Book" pitchFamily="2" charset="77"/>
              </a:rPr>
              <a:t>모든 거래는 영원히 저장됩니다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Why Epic? – a comparison with 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2996</TotalTime>
  <Words>173</Words>
  <Application>Microsoft Office PowerPoint</Application>
  <PresentationFormat>Letter 용지(8.5x11in)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Gotham HTF</vt:lpstr>
      <vt:lpstr>Gotham HTF Book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Kim Joseph</cp:lastModifiedBy>
  <cp:revision>35</cp:revision>
  <cp:lastPrinted>2020-07-19T12:20:33Z</cp:lastPrinted>
  <dcterms:created xsi:type="dcterms:W3CDTF">2020-07-14T13:42:50Z</dcterms:created>
  <dcterms:modified xsi:type="dcterms:W3CDTF">2021-03-22T08:31:03Z</dcterms:modified>
</cp:coreProperties>
</file>