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/>
    <p:restoredTop sz="95170"/>
  </p:normalViewPr>
  <p:slideViewPr>
    <p:cSldViewPr snapToGrid="0" snapToObjects="1" showGuides="1">
      <p:cViewPr>
        <p:scale>
          <a:sx n="90" d="100"/>
          <a:sy n="90" d="100"/>
        </p:scale>
        <p:origin x="1398" y="66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9255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5490" y="316456"/>
            <a:ext cx="1207483" cy="482162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سامي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هدي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أحمد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600" dirty="0">
                <a:solidFill>
                  <a:schemeClr val="bg2"/>
                </a:solidFill>
                <a:latin typeface="Gotham HTF" pitchFamily="2" charset="77"/>
              </a:rPr>
              <a:t>إرسال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ar-SA" sz="1050" dirty="0">
                <a:solidFill>
                  <a:schemeClr val="bg2"/>
                </a:solidFill>
                <a:latin typeface="Gotham HTF" pitchFamily="2" charset="77"/>
              </a:rPr>
              <a:t>مدخلات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600" dirty="0">
                <a:solidFill>
                  <a:schemeClr val="bg2"/>
                </a:solidFill>
                <a:latin typeface="Gotham HTF" pitchFamily="2" charset="77"/>
              </a:rPr>
              <a:t>استلام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ar-SA" sz="1050" dirty="0">
                <a:solidFill>
                  <a:schemeClr val="bg2"/>
                </a:solidFill>
                <a:latin typeface="Gotham HTF" pitchFamily="2" charset="77"/>
              </a:rPr>
              <a:t>مخرجات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b="1" dirty="0">
                <a:solidFill>
                  <a:schemeClr val="bg2"/>
                </a:solidFill>
                <a:latin typeface="Gotham HTF" pitchFamily="2" charset="77"/>
              </a:rPr>
              <a:t>معاملة</a:t>
            </a:r>
            <a:r>
              <a:rPr lang="ar-SA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3032368" y="4103408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b="1" dirty="0">
                <a:solidFill>
                  <a:schemeClr val="bg2"/>
                </a:solidFill>
                <a:latin typeface="Gotham HTF" pitchFamily="2" charset="77"/>
              </a:rPr>
              <a:t>معاملة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أحمد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rtl="1"/>
            <a:r>
              <a:rPr lang="ar-SA" b="1" dirty="0">
                <a:solidFill>
                  <a:schemeClr val="bg2"/>
                </a:solidFill>
                <a:latin typeface="Gotham HTF" pitchFamily="2" charset="77"/>
              </a:rPr>
              <a:t>معاملة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كريم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 rtl="1"/>
            <a:r>
              <a:rPr lang="ar-SA" sz="1200" dirty="0">
                <a:solidFill>
                  <a:schemeClr val="bg2"/>
                </a:solidFill>
              </a:rPr>
              <a:t>قام سامي بأرسال</a:t>
            </a:r>
            <a:r>
              <a:rPr lang="en-US" sz="1200" dirty="0">
                <a:solidFill>
                  <a:schemeClr val="bg2"/>
                </a:solidFill>
              </a:rPr>
              <a:t> EPIC </a:t>
            </a:r>
            <a:r>
              <a:rPr lang="ar-SA" sz="1200" dirty="0">
                <a:solidFill>
                  <a:schemeClr val="bg2"/>
                </a:solidFill>
              </a:rPr>
              <a:t>إلى هدي, هدي بدورها أرسلت </a:t>
            </a:r>
            <a:r>
              <a:rPr lang="en-US" sz="1200" dirty="0">
                <a:solidFill>
                  <a:schemeClr val="bg2"/>
                </a:solidFill>
              </a:rPr>
              <a:t>EPIC</a:t>
            </a:r>
            <a:r>
              <a:rPr lang="ar-SA" sz="1200" dirty="0">
                <a:solidFill>
                  <a:schemeClr val="bg2"/>
                </a:solidFill>
              </a:rPr>
              <a:t> الى أحمد, وأحمد يرسل الي كريم  </a:t>
            </a:r>
            <a:r>
              <a:rPr lang="en-US" sz="1200" dirty="0">
                <a:solidFill>
                  <a:schemeClr val="bg2"/>
                </a:solidFill>
              </a:rPr>
              <a:t>EPIC</a:t>
            </a:r>
            <a:r>
              <a:rPr lang="ar-SA" sz="1200" dirty="0">
                <a:solidFill>
                  <a:schemeClr val="bg2"/>
                </a:solidFill>
              </a:rPr>
              <a:t>  بدلاً من الاحتفاظ بجميع تفاصيل جميع المعاملات على </a:t>
            </a:r>
            <a:r>
              <a:rPr lang="ar-SA" sz="1200" dirty="0" err="1">
                <a:solidFill>
                  <a:schemeClr val="bg2"/>
                </a:solidFill>
              </a:rPr>
              <a:t>البلوكتشين</a:t>
            </a:r>
            <a:r>
              <a:rPr lang="ar-SA" sz="1200" dirty="0">
                <a:solidFill>
                  <a:schemeClr val="bg2"/>
                </a:solidFill>
              </a:rPr>
              <a:t>، </a:t>
            </a:r>
            <a:endParaRPr lang="en-US" sz="1200" dirty="0">
              <a:solidFill>
                <a:schemeClr val="bg2"/>
              </a:solidFill>
            </a:endParaRPr>
          </a:p>
          <a:p>
            <a:pPr algn="r" rtl="1"/>
            <a:r>
              <a:rPr lang="ar-SA" sz="1200" dirty="0">
                <a:solidFill>
                  <a:schemeClr val="bg2"/>
                </a:solidFill>
              </a:rPr>
              <a:t>يقوم تقليم الكتل</a:t>
            </a:r>
            <a:r>
              <a:rPr lang="en-US" sz="1200" dirty="0">
                <a:solidFill>
                  <a:schemeClr val="bg2"/>
                </a:solidFill>
              </a:rPr>
              <a:t> CUT-THROUGH </a:t>
            </a:r>
            <a:r>
              <a:rPr lang="ar-SA" sz="1200" dirty="0">
                <a:solidFill>
                  <a:schemeClr val="bg2"/>
                </a:solidFill>
              </a:rPr>
              <a:t>بإزالة المصروفات ومطابقة </a:t>
            </a:r>
            <a:r>
              <a:rPr lang="ar-SA" sz="1200" dirty="0" err="1">
                <a:solidFill>
                  <a:schemeClr val="bg2"/>
                </a:solidFill>
              </a:rPr>
              <a:t>المستلمات</a:t>
            </a:r>
            <a:r>
              <a:rPr lang="ar-SA" sz="1200" dirty="0">
                <a:solidFill>
                  <a:schemeClr val="bg2"/>
                </a:solidFill>
              </a:rPr>
              <a:t> التي تم إنفاقها. يتم الاحتفاظ بسجل التتبع الذي حدثت فيه المعاملة، جنبًا إلى جنب مع سجلات الإنفاق والاستلام المتبقية غير المتطابقة. إنها فكرة عبقرية ، فكلما زاد الإنفاق والاستلام المطابق، أصبح حجم سلسلة </a:t>
            </a:r>
            <a:r>
              <a:rPr lang="ar-SA" sz="1200" dirty="0" err="1">
                <a:solidFill>
                  <a:schemeClr val="bg2"/>
                </a:solidFill>
              </a:rPr>
              <a:t>بلوكتشين</a:t>
            </a:r>
            <a:r>
              <a:rPr lang="ar-SA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EPIC  </a:t>
            </a:r>
            <a:r>
              <a:rPr lang="ar-SA" sz="1200" dirty="0">
                <a:solidFill>
                  <a:schemeClr val="bg2"/>
                </a:solidFill>
              </a:rPr>
              <a:t>أصغر.</a:t>
            </a:r>
            <a:endParaRPr lang="en-US" sz="1200" dirty="0">
              <a:solidFill>
                <a:schemeClr val="bg2"/>
              </a:solidFill>
            </a:endParaRPr>
          </a:p>
          <a:p>
            <a:pPr algn="r" rtl="1"/>
            <a:r>
              <a:rPr lang="ar-SA" sz="1200" dirty="0">
                <a:solidFill>
                  <a:schemeClr val="bg2"/>
                </a:solidFill>
              </a:rPr>
              <a:t> ميزة إضافية هي أنها تثبت مستقبل </a:t>
            </a:r>
            <a:r>
              <a:rPr lang="ar-SA" sz="1200" dirty="0" err="1">
                <a:solidFill>
                  <a:schemeClr val="bg2"/>
                </a:solidFill>
              </a:rPr>
              <a:t>البلوكتشين</a:t>
            </a:r>
            <a:r>
              <a:rPr lang="ar-SA" sz="1200" dirty="0">
                <a:solidFill>
                  <a:schemeClr val="bg2"/>
                </a:solidFill>
              </a:rPr>
              <a:t> من التقدم في تحليل مشروع. إذا لم تكن بيانات المعاملة موجودة ، فلا يمكن استعادتها!</a:t>
            </a:r>
            <a:r>
              <a:rPr lang="ar-SA" dirty="0"/>
              <a:t> </a:t>
            </a:r>
            <a:endParaRPr lang="en-BE" dirty="0"/>
          </a:p>
          <a:p>
            <a:pPr rtl="1"/>
            <a:r>
              <a:rPr lang="ar-SA" dirty="0"/>
              <a:t> </a:t>
            </a:r>
            <a:endParaRPr lang="en-BE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  <p:sp>
        <p:nvSpPr>
          <p:cNvPr id="41" name="TextBox 73">
            <a:extLst>
              <a:ext uri="{FF2B5EF4-FFF2-40B4-BE49-F238E27FC236}">
                <a16:creationId xmlns:a16="http://schemas.microsoft.com/office/drawing/2014/main" id="{16F86172-7C50-4894-AD42-94F985454C62}"/>
              </a:ext>
            </a:extLst>
          </p:cNvPr>
          <p:cNvSpPr txBox="1"/>
          <p:nvPr/>
        </p:nvSpPr>
        <p:spPr>
          <a:xfrm>
            <a:off x="4368067" y="147572"/>
            <a:ext cx="2300394" cy="81992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rtl="1">
              <a:lnSpc>
                <a:spcPct val="85000"/>
              </a:lnSpc>
            </a:pPr>
            <a:r>
              <a:rPr lang="ar-SA" sz="28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شرح عملية القطع</a:t>
            </a:r>
            <a:endParaRPr lang="ar-SA" sz="2800" b="1" dirty="0">
              <a:solidFill>
                <a:schemeClr val="bg1"/>
              </a:solidFill>
              <a:latin typeface="Gotham HTF Black" pitchFamily="2" charset="77"/>
            </a:endParaRPr>
          </a:p>
          <a:p>
            <a:pPr algn="ctr" rtl="1">
              <a:lnSpc>
                <a:spcPct val="85000"/>
              </a:lnSpc>
            </a:pPr>
            <a:r>
              <a:rPr lang="ar-SA" sz="2800" b="1" dirty="0">
                <a:solidFill>
                  <a:schemeClr val="bg1"/>
                </a:solidFill>
                <a:latin typeface="Gotham HTF Black" pitchFamily="2" charset="77"/>
              </a:rPr>
              <a:t>تقليم الكتل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42" name="TextBox 99">
            <a:extLst>
              <a:ext uri="{FF2B5EF4-FFF2-40B4-BE49-F238E27FC236}">
                <a16:creationId xmlns:a16="http://schemas.microsoft.com/office/drawing/2014/main" id="{C28B54A7-AB40-44C4-A774-3791BF92417F}"/>
              </a:ext>
            </a:extLst>
          </p:cNvPr>
          <p:cNvSpPr txBox="1"/>
          <p:nvPr/>
        </p:nvSpPr>
        <p:spPr>
          <a:xfrm>
            <a:off x="5591515" y="284282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هدي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Words>131</Words>
  <Application>Microsoft Office PowerPoint</Application>
  <PresentationFormat>Letter Paper (8.5x11 in)‎</PresentationFormat>
  <Paragraphs>18</Paragraphs>
  <Slides>1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UNDSS Gaza</cp:lastModifiedBy>
  <cp:revision>56</cp:revision>
  <cp:lastPrinted>2020-07-19T12:20:33Z</cp:lastPrinted>
  <dcterms:created xsi:type="dcterms:W3CDTF">2020-07-14T13:42:50Z</dcterms:created>
  <dcterms:modified xsi:type="dcterms:W3CDTF">2021-04-05T09:10:54Z</dcterms:modified>
</cp:coreProperties>
</file>