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72" d="100"/>
          <a:sy n="72" d="100"/>
        </p:scale>
        <p:origin x="3216" y="488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bg1"/>
                </a:solidFill>
                <a:latin typeface="Gotham HTF Black" pitchFamily="2" charset="77"/>
              </a:rPr>
              <a:t>CUT-THROUGH</a:t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EXPLAINED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SPEND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(inputs)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RECEIVE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(outputs)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TRANSACTION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610989" y="4174279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TRANSACTION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TRANSACTION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Steve sends Annie some EPIC, Annie sends Ralph some EPIC, and Ralph sends Anuj some EPIC. Rather than keeping all the details of all the transactions on the blockchain, CUT-THROUGH removes SPENDS and matching spent RECEIVES.</a:t>
            </a:r>
          </a:p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A trace record that the transaction took place is kept, along with the remaining unmatched SPEND and RECEIVE records. It’s a genius idea, the more SPENDS and RECEIVES that are matched result in the EPIC blockchain getting smaller.</a:t>
            </a:r>
          </a:p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An added benefit is that it future-proofs the blockchain from advances in forensic analysis. If the transaction data isn’t there, it can’t be recovered!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3147</TotalTime>
  <Words>144</Words>
  <Application>Microsoft Macintosh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48</cp:revision>
  <cp:lastPrinted>2020-07-19T12:20:33Z</cp:lastPrinted>
  <dcterms:created xsi:type="dcterms:W3CDTF">2020-07-14T13:42:50Z</dcterms:created>
  <dcterms:modified xsi:type="dcterms:W3CDTF">2021-02-22T16:43:35Z</dcterms:modified>
</cp:coreProperties>
</file>