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Gotham HTF" charset="-127"/>
      <p:regular r:id="rId3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otham HTF Black" charset="0"/>
      <p:bold r:id="rId9"/>
    </p:embeddedFont>
    <p:embeddedFont>
      <p:font typeface="Gotham HTF Book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2617F-2CFC-4D4F-AEF3-71C8FA4365D5}" v="83" dt="2021-03-15T12:15:37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/>
    <p:restoredTop sz="95170"/>
  </p:normalViewPr>
  <p:slideViewPr>
    <p:cSldViewPr snapToGrid="0" snapToObjects="1" showGuides="1">
      <p:cViewPr varScale="1">
        <p:scale>
          <a:sx n="86" d="100"/>
          <a:sy n="86" d="100"/>
        </p:scale>
        <p:origin x="3468" y="90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5" Type="http://schemas.microsoft.com/office/2016/11/relationships/changesInfo" Target="changesInfos/changesInfo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DC42617F-2CFC-4D4F-AEF3-71C8FA4365D5}"/>
    <pc:docChg chg="undo redo custSel modSld">
      <pc:chgData name="Kim Joseph" userId="739caa9482c787a5" providerId="LiveId" clId="{DC42617F-2CFC-4D4F-AEF3-71C8FA4365D5}" dt="2021-03-15T12:20:30.878" v="939" actId="113"/>
      <pc:docMkLst>
        <pc:docMk/>
      </pc:docMkLst>
      <pc:sldChg chg="modSp mod">
        <pc:chgData name="Kim Joseph" userId="739caa9482c787a5" providerId="LiveId" clId="{DC42617F-2CFC-4D4F-AEF3-71C8FA4365D5}" dt="2021-03-15T12:20:30.878" v="939" actId="113"/>
        <pc:sldMkLst>
          <pc:docMk/>
          <pc:sldMk cId="1151418832" sldId="260"/>
        </pc:sldMkLst>
        <pc:spChg chg="mod">
          <ac:chgData name="Kim Joseph" userId="739caa9482c787a5" providerId="LiveId" clId="{DC42617F-2CFC-4D4F-AEF3-71C8FA4365D5}" dt="2021-03-15T12:15:50.193" v="932" actId="2711"/>
          <ac:spMkLst>
            <pc:docMk/>
            <pc:sldMk cId="1151418832" sldId="260"/>
            <ac:spMk id="8" creationId="{B176A403-9B82-EF4D-ADA5-CD7D44A82004}"/>
          </ac:spMkLst>
        </pc:spChg>
        <pc:spChg chg="mod">
          <ac:chgData name="Kim Joseph" userId="739caa9482c787a5" providerId="LiveId" clId="{DC42617F-2CFC-4D4F-AEF3-71C8FA4365D5}" dt="2021-03-15T12:05:34.302" v="593" actId="2711"/>
          <ac:spMkLst>
            <pc:docMk/>
            <pc:sldMk cId="1151418832" sldId="260"/>
            <ac:spMk id="79" creationId="{40AFAE3F-A948-9445-841F-5AD352489328}"/>
          </ac:spMkLst>
        </pc:spChg>
        <pc:spChg chg="mod">
          <ac:chgData name="Kim Joseph" userId="739caa9482c787a5" providerId="LiveId" clId="{DC42617F-2CFC-4D4F-AEF3-71C8FA4365D5}" dt="2021-03-15T12:05:16.067" v="588" actId="2711"/>
          <ac:spMkLst>
            <pc:docMk/>
            <pc:sldMk cId="1151418832" sldId="260"/>
            <ac:spMk id="83" creationId="{5FB317E7-6273-D942-8957-FE505F428C2D}"/>
          </ac:spMkLst>
        </pc:spChg>
        <pc:spChg chg="mod">
          <ac:chgData name="Kim Joseph" userId="739caa9482c787a5" providerId="LiveId" clId="{DC42617F-2CFC-4D4F-AEF3-71C8FA4365D5}" dt="2021-03-15T12:05:19.168" v="589" actId="2711"/>
          <ac:spMkLst>
            <pc:docMk/>
            <pc:sldMk cId="1151418832" sldId="260"/>
            <ac:spMk id="85" creationId="{D1FDFC84-2F04-A44E-BAA1-92EC581095EC}"/>
          </ac:spMkLst>
        </pc:spChg>
        <pc:spChg chg="mod">
          <ac:chgData name="Kim Joseph" userId="739caa9482c787a5" providerId="LiveId" clId="{DC42617F-2CFC-4D4F-AEF3-71C8FA4365D5}" dt="2021-03-15T12:18:25.200" v="936" actId="1076"/>
          <ac:spMkLst>
            <pc:docMk/>
            <pc:sldMk cId="1151418832" sldId="260"/>
            <ac:spMk id="86" creationId="{ECC158E7-865F-B94C-B146-9FEE30573D3C}"/>
          </ac:spMkLst>
        </pc:spChg>
        <pc:spChg chg="mod">
          <ac:chgData name="Kim Joseph" userId="739caa9482c787a5" providerId="LiveId" clId="{DC42617F-2CFC-4D4F-AEF3-71C8FA4365D5}" dt="2021-03-15T12:05:41.416" v="595" actId="2711"/>
          <ac:spMkLst>
            <pc:docMk/>
            <pc:sldMk cId="1151418832" sldId="260"/>
            <ac:spMk id="92" creationId="{4DD1B22F-3369-414E-9415-FD3E1CEC5448}"/>
          </ac:spMkLst>
        </pc:spChg>
        <pc:spChg chg="mod">
          <ac:chgData name="Kim Joseph" userId="739caa9482c787a5" providerId="LiveId" clId="{DC42617F-2CFC-4D4F-AEF3-71C8FA4365D5}" dt="2021-03-15T12:05:28.701" v="592" actId="2711"/>
          <ac:spMkLst>
            <pc:docMk/>
            <pc:sldMk cId="1151418832" sldId="260"/>
            <ac:spMk id="94" creationId="{2F87CF8D-F3F0-D847-82FB-4302500E8024}"/>
          </ac:spMkLst>
        </pc:spChg>
        <pc:spChg chg="mod">
          <ac:chgData name="Kim Joseph" userId="739caa9482c787a5" providerId="LiveId" clId="{DC42617F-2CFC-4D4F-AEF3-71C8FA4365D5}" dt="2021-03-15T12:05:06.900" v="586" actId="2711"/>
          <ac:spMkLst>
            <pc:docMk/>
            <pc:sldMk cId="1151418832" sldId="260"/>
            <ac:spMk id="96" creationId="{5970E732-FECE-004F-A935-36E5B227791F}"/>
          </ac:spMkLst>
        </pc:spChg>
        <pc:spChg chg="mod">
          <ac:chgData name="Kim Joseph" userId="739caa9482c787a5" providerId="LiveId" clId="{DC42617F-2CFC-4D4F-AEF3-71C8FA4365D5}" dt="2021-03-15T12:03:56.886" v="573" actId="2711"/>
          <ac:spMkLst>
            <pc:docMk/>
            <pc:sldMk cId="1151418832" sldId="260"/>
            <ac:spMk id="97" creationId="{BDDABA75-8CBF-5E40-94C6-AF2F49E5FAE6}"/>
          </ac:spMkLst>
        </pc:spChg>
        <pc:spChg chg="mod">
          <ac:chgData name="Kim Joseph" userId="739caa9482c787a5" providerId="LiveId" clId="{DC42617F-2CFC-4D4F-AEF3-71C8FA4365D5}" dt="2021-03-15T12:05:45.150" v="596" actId="2711"/>
          <ac:spMkLst>
            <pc:docMk/>
            <pc:sldMk cId="1151418832" sldId="260"/>
            <ac:spMk id="101" creationId="{7637C122-FB0F-D947-81EC-B88B3BE0B817}"/>
          </ac:spMkLst>
        </pc:spChg>
        <pc:spChg chg="mod">
          <ac:chgData name="Kim Joseph" userId="739caa9482c787a5" providerId="LiveId" clId="{DC42617F-2CFC-4D4F-AEF3-71C8FA4365D5}" dt="2021-03-15T12:15:53.576" v="933" actId="2711"/>
          <ac:spMkLst>
            <pc:docMk/>
            <pc:sldMk cId="1151418832" sldId="260"/>
            <ac:spMk id="103" creationId="{F6672F9D-80CC-184A-919E-7114F64BA064}"/>
          </ac:spMkLst>
        </pc:spChg>
        <pc:spChg chg="mod">
          <ac:chgData name="Kim Joseph" userId="739caa9482c787a5" providerId="LiveId" clId="{DC42617F-2CFC-4D4F-AEF3-71C8FA4365D5}" dt="2021-03-15T12:05:22.534" v="590" actId="2711"/>
          <ac:spMkLst>
            <pc:docMk/>
            <pc:sldMk cId="1151418832" sldId="260"/>
            <ac:spMk id="129" creationId="{4B2B46FF-6143-1B45-BAE9-2C3F31D285BC}"/>
          </ac:spMkLst>
        </pc:spChg>
        <pc:spChg chg="mod">
          <ac:chgData name="Kim Joseph" userId="739caa9482c787a5" providerId="LiveId" clId="{DC42617F-2CFC-4D4F-AEF3-71C8FA4365D5}" dt="2021-03-15T12:19:42.305" v="938" actId="113"/>
          <ac:spMkLst>
            <pc:docMk/>
            <pc:sldMk cId="1151418832" sldId="260"/>
            <ac:spMk id="130" creationId="{9E5ECCE0-757D-9E44-B126-335EC966B32C}"/>
          </ac:spMkLst>
        </pc:spChg>
        <pc:spChg chg="mod">
          <ac:chgData name="Kim Joseph" userId="739caa9482c787a5" providerId="LiveId" clId="{DC42617F-2CFC-4D4F-AEF3-71C8FA4365D5}" dt="2021-03-15T12:20:30.878" v="939" actId="113"/>
          <ac:spMkLst>
            <pc:docMk/>
            <pc:sldMk cId="1151418832" sldId="260"/>
            <ac:spMk id="143" creationId="{3253C5DA-5FE1-0D40-87A0-49E3F8B3CFEF}"/>
          </ac:spMkLst>
        </pc:spChg>
        <pc:spChg chg="mod">
          <ac:chgData name="Kim Joseph" userId="739caa9482c787a5" providerId="LiveId" clId="{DC42617F-2CFC-4D4F-AEF3-71C8FA4365D5}" dt="2021-03-15T11:52:51.311" v="119" actId="1076"/>
          <ac:spMkLst>
            <pc:docMk/>
            <pc:sldMk cId="1151418832" sldId="260"/>
            <ac:spMk id="298" creationId="{8FA719F2-D32F-7A42-A051-96F7C220E52F}"/>
          </ac:spMkLst>
        </pc:spChg>
        <pc:spChg chg="mod">
          <ac:chgData name="Kim Joseph" userId="739caa9482c787a5" providerId="LiveId" clId="{DC42617F-2CFC-4D4F-AEF3-71C8FA4365D5}" dt="2021-03-15T12:03:32.719" v="569" actId="2711"/>
          <ac:spMkLst>
            <pc:docMk/>
            <pc:sldMk cId="1151418832" sldId="260"/>
            <ac:spMk id="299" creationId="{1EB8AA0B-A923-0146-97D4-052753343777}"/>
          </ac:spMkLst>
        </pc:spChg>
        <pc:spChg chg="mod">
          <ac:chgData name="Kim Joseph" userId="739caa9482c787a5" providerId="LiveId" clId="{DC42617F-2CFC-4D4F-AEF3-71C8FA4365D5}" dt="2021-03-15T12:03:38.185" v="570" actId="2711"/>
          <ac:spMkLst>
            <pc:docMk/>
            <pc:sldMk cId="1151418832" sldId="260"/>
            <ac:spMk id="300" creationId="{E58C8043-51C4-C546-8E86-B6C1B64700E2}"/>
          </ac:spMkLst>
        </pc:spChg>
        <pc:spChg chg="mod">
          <ac:chgData name="Kim Joseph" userId="739caa9482c787a5" providerId="LiveId" clId="{DC42617F-2CFC-4D4F-AEF3-71C8FA4365D5}" dt="2021-03-15T12:04:00.469" v="574" actId="2711"/>
          <ac:spMkLst>
            <pc:docMk/>
            <pc:sldMk cId="1151418832" sldId="260"/>
            <ac:spMk id="301" creationId="{544C5486-CF5E-1749-B71D-FCABD31F3B06}"/>
          </ac:spMkLst>
        </pc:spChg>
        <pc:spChg chg="mod">
          <ac:chgData name="Kim Joseph" userId="739caa9482c787a5" providerId="LiveId" clId="{DC42617F-2CFC-4D4F-AEF3-71C8FA4365D5}" dt="2021-03-15T12:03:43.388" v="571" actId="2711"/>
          <ac:spMkLst>
            <pc:docMk/>
            <pc:sldMk cId="1151418832" sldId="260"/>
            <ac:spMk id="309" creationId="{EA91F57A-76FC-2446-BD34-E0E49D80F69A}"/>
          </ac:spMkLst>
        </pc:spChg>
        <pc:spChg chg="mod">
          <ac:chgData name="Kim Joseph" userId="739caa9482c787a5" providerId="LiveId" clId="{DC42617F-2CFC-4D4F-AEF3-71C8FA4365D5}" dt="2021-03-15T12:04:04.786" v="575" actId="2711"/>
          <ac:spMkLst>
            <pc:docMk/>
            <pc:sldMk cId="1151418832" sldId="260"/>
            <ac:spMk id="310" creationId="{F2DE3227-4B04-EE46-BA29-51E88436C4F0}"/>
          </ac:spMkLst>
        </pc:spChg>
        <pc:spChg chg="mod">
          <ac:chgData name="Kim Joseph" userId="739caa9482c787a5" providerId="LiveId" clId="{DC42617F-2CFC-4D4F-AEF3-71C8FA4365D5}" dt="2021-03-15T12:03:48.169" v="572" actId="2711"/>
          <ac:spMkLst>
            <pc:docMk/>
            <pc:sldMk cId="1151418832" sldId="260"/>
            <ac:spMk id="311" creationId="{92184C4D-F5A7-5C43-B861-4BD384ECD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6790959"/>
            <a:ext cx="1412613" cy="574079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MIMBLEWIMBLE</a:t>
              </a:r>
              <a:br>
                <a:rPr 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</a:br>
              <a:r>
                <a:rPr lang="ko-KR" alt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구현</a:t>
              </a:r>
              <a:endParaRPr 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ko-KR" altLang="en-US" sz="1050" b="1" dirty="0">
                <a:latin typeface="Gotham HTF" charset="-127"/>
                <a:ea typeface="Gotham HTF" charset="-127"/>
              </a:rPr>
              <a:t>시가총액</a:t>
            </a:r>
            <a:endParaRPr lang="en-US" sz="1050" b="1" dirty="0">
              <a:latin typeface="Gotham HTF" charset="-127"/>
              <a:ea typeface="Gotham HTF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70200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Gotham HTF Book" pitchFamily="2" charset="77"/>
              </a:rPr>
              <a:t>교환의 매개체가 되기 위한 경쟁</a:t>
            </a:r>
            <a:endParaRPr lang="en-US" sz="15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charset="-127"/>
                <a:ea typeface="Gotham HTF" charset="-12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charset="-127"/>
                <a:ea typeface="Gotham HTF" charset="-127"/>
              </a:rPr>
              <a:t>40 </a:t>
            </a:r>
            <a:r>
              <a:rPr lang="ko-KR" altLang="en-US" sz="1400" b="1" dirty="0">
                <a:solidFill>
                  <a:schemeClr val="bg1"/>
                </a:solidFill>
                <a:latin typeface="Gotham HTF" charset="-127"/>
                <a:ea typeface="Gotham HTF" charset="-127"/>
              </a:rPr>
              <a:t>거래 </a:t>
            </a:r>
            <a:r>
              <a:rPr lang="en-US" altLang="ko-KR" sz="1400" b="1" dirty="0">
                <a:solidFill>
                  <a:schemeClr val="bg1"/>
                </a:solidFill>
                <a:latin typeface="Gotham HTF" charset="-127"/>
                <a:ea typeface="Gotham HTF" charset="-127"/>
              </a:rPr>
              <a:t>/ </a:t>
            </a:r>
            <a:r>
              <a:rPr lang="en-US" sz="1400" dirty="0">
                <a:latin typeface="Gotham HTF" charset="-127"/>
                <a:ea typeface="Gotham HTF" charset="-127"/>
              </a:rPr>
              <a:t>1 </a:t>
            </a:r>
            <a:r>
              <a:rPr lang="ko-KR" altLang="en-US" sz="1400" dirty="0">
                <a:latin typeface="Gotham HTF" charset="-127"/>
                <a:ea typeface="Gotham HTF" charset="-127"/>
              </a:rPr>
              <a:t>센트</a:t>
            </a:r>
            <a:endParaRPr lang="en-US" sz="1400" dirty="0">
              <a:latin typeface="Gotham HTF" charset="-127"/>
              <a:ea typeface="Gotham HTF" charset="-12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charset="-127"/>
                <a:ea typeface="Gotham HTF" charset="-127"/>
              </a:rPr>
              <a:t>3 </a:t>
            </a:r>
            <a:r>
              <a:rPr lang="ko-KR" altLang="en-US" sz="1200" dirty="0">
                <a:latin typeface="Gotham HTF" charset="-127"/>
                <a:ea typeface="Gotham HTF" charset="-127"/>
              </a:rPr>
              <a:t>센트</a:t>
            </a:r>
            <a:r>
              <a:rPr lang="en-US" sz="1200" dirty="0">
                <a:latin typeface="Gotham HTF" charset="-127"/>
                <a:ea typeface="Gotham HTF" charset="-127"/>
              </a:rPr>
              <a:t> / </a:t>
            </a:r>
            <a:r>
              <a:rPr lang="en-US" sz="1200" dirty="0" err="1">
                <a:latin typeface="Gotham HTF" charset="-127"/>
                <a:ea typeface="Gotham HTF" charset="-127"/>
              </a:rPr>
              <a:t>tx</a:t>
            </a:r>
            <a:endParaRPr lang="en-US" sz="1200" dirty="0">
              <a:latin typeface="Gotham HTF" charset="-127"/>
              <a:ea typeface="Gotham HTF" charset="-12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809386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335599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Gotham HTF" charset="-127"/>
                <a:ea typeface="Gotham HTF" charset="-127"/>
              </a:rPr>
              <a:t>저가형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Gotham HTF" charset="-127"/>
                <a:ea typeface="Gotham HTF" charset="-127"/>
              </a:rPr>
              <a:t>/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Gotham HTF" charset="-127"/>
                <a:ea typeface="Gotham HTF" charset="-127"/>
              </a:rPr>
              <a:t>보급형 </a:t>
            </a:r>
            <a:r>
              <a:rPr lang="ko-KR" altLang="en-US" dirty="0">
                <a:latin typeface="Gotham HTF" charset="-127"/>
                <a:ea typeface="Gotham HTF" charset="-127"/>
              </a:rPr>
              <a:t>스마트폰에서도 전체 체인을 검증 할 수 있습니다</a:t>
            </a:r>
            <a:endParaRPr lang="en-US" dirty="0">
              <a:latin typeface="Gotham HTF" charset="-127"/>
              <a:ea typeface="Gotham HTF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ko-KR" altLang="en-US" sz="1400" b="1" dirty="0">
                <a:latin typeface="Gotham HTF" charset="-127"/>
                <a:ea typeface="Gotham HTF" charset="-127"/>
              </a:rPr>
              <a:t>선택적 프라이버시</a:t>
            </a:r>
            <a:endParaRPr lang="en-US" altLang="ko-KR" sz="1400" b="1" dirty="0">
              <a:latin typeface="Gotham HTF" charset="-127"/>
              <a:ea typeface="Gotham HTF" charset="-127"/>
            </a:endParaRPr>
          </a:p>
          <a:p>
            <a:r>
              <a:rPr lang="en-US" dirty="0">
                <a:latin typeface="Gotham HTF" charset="-127"/>
                <a:ea typeface="Gotham HTF" charset="-127"/>
              </a:rPr>
              <a:t>2021</a:t>
            </a:r>
            <a:r>
              <a:rPr lang="ko-KR" altLang="en-US" dirty="0">
                <a:latin typeface="Gotham HTF" charset="-127"/>
                <a:ea typeface="Gotham HTF" charset="-127"/>
              </a:rPr>
              <a:t>년 출시 예정</a:t>
            </a:r>
            <a:endParaRPr lang="en-US" dirty="0">
              <a:latin typeface="Gotham HTF" charset="-127"/>
              <a:ea typeface="Gotham HTF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charset="-127"/>
                <a:ea typeface="Gotham HTF" charset="-12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charset="-127"/>
                <a:ea typeface="Gotham HTF" charset="-127"/>
              </a:rPr>
            </a:br>
            <a:r>
              <a:rPr lang="ko-KR" altLang="en-US" dirty="0">
                <a:latin typeface="Gotham HTF" charset="-127"/>
                <a:ea typeface="Gotham HTF" charset="-127"/>
              </a:rPr>
              <a:t>추적 불가</a:t>
            </a:r>
            <a:endParaRPr lang="en-US" dirty="0">
              <a:latin typeface="Gotham HTF" charset="-127"/>
              <a:ea typeface="Gotham HTF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수수료</a:t>
              </a:r>
              <a:endParaRPr 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22036" y="5415902"/>
            <a:ext cx="1427302" cy="878120"/>
            <a:chOff x="-78813" y="3107446"/>
            <a:chExt cx="6944156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-78813" y="3206190"/>
              <a:ext cx="6836942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확장성 </a:t>
              </a:r>
              <a:r>
                <a:rPr lang="en-US" altLang="ko-KR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/ </a:t>
              </a:r>
              <a:r>
                <a:rPr lang="ko-KR" alt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블록체인 크기</a:t>
              </a:r>
              <a:endParaRPr 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프라이버시</a:t>
              </a:r>
              <a:endParaRPr 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채굴</a:t>
              </a:r>
              <a:endParaRPr 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43304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latin typeface="Gotham HTF" charset="-127"/>
                <a:ea typeface="Gotham HTF" charset="-127"/>
              </a:rPr>
              <a:t>현재 공급량</a:t>
            </a:r>
            <a:endParaRPr lang="en-US" dirty="0">
              <a:latin typeface="Gotham HTF" charset="-127"/>
              <a:ea typeface="Gotham HTF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latin typeface="Gotham HTF" charset="-127"/>
                <a:ea typeface="Gotham HTF" charset="-127"/>
              </a:rPr>
              <a:t>최대 공급량</a:t>
            </a:r>
            <a:endParaRPr lang="en-US" dirty="0">
              <a:latin typeface="Gotham HTF" charset="-127"/>
              <a:ea typeface="Gotham HTF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가격</a:t>
            </a:r>
            <a:endParaRPr lang="en-US" sz="1050" b="1" dirty="0">
              <a:solidFill>
                <a:schemeClr val="tx2"/>
              </a:solidFill>
              <a:latin typeface="Gotham HTF" charset="-127"/>
              <a:ea typeface="Gotham HTF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모바일</a:t>
            </a:r>
            <a:endParaRPr lang="en-US" sz="1050" b="1" dirty="0">
              <a:solidFill>
                <a:schemeClr val="tx2"/>
              </a:solidFill>
              <a:latin typeface="Gotham HTF" charset="-127"/>
              <a:ea typeface="Gotham HTF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2"/>
                  </a:solidFill>
                  <a:latin typeface="Gotham HTF" charset="-127"/>
                  <a:ea typeface="Gotham HTF" charset="-127"/>
                </a:rPr>
                <a:t>속도</a:t>
              </a:r>
              <a:endParaRPr lang="en-US" sz="1050" b="1" dirty="0">
                <a:solidFill>
                  <a:schemeClr val="tx2"/>
                </a:solidFill>
                <a:latin typeface="Gotham HTF" charset="-127"/>
                <a:ea typeface="Gotham HTF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charset="-127"/>
                <a:ea typeface="Gotham HTF" charset="-127"/>
              </a:rPr>
              <a:t>2.5 </a:t>
            </a:r>
            <a:r>
              <a:rPr lang="ko-KR" altLang="en-US" sz="1400" b="1" dirty="0">
                <a:latin typeface="Gotham HTF" charset="-127"/>
                <a:ea typeface="Gotham HTF" charset="-127"/>
              </a:rPr>
              <a:t>분</a:t>
            </a:r>
            <a:endParaRPr lang="en-US" sz="1400" b="1" dirty="0">
              <a:latin typeface="Gotham HTF" charset="-127"/>
              <a:ea typeface="Gotham HTF" charset="-127"/>
            </a:endParaRPr>
          </a:p>
          <a:p>
            <a:pPr>
              <a:lnSpc>
                <a:spcPct val="85000"/>
              </a:lnSpc>
            </a:pPr>
            <a:r>
              <a:rPr lang="ko-KR" altLang="en-US" dirty="0">
                <a:latin typeface="Gotham HTF" charset="-127"/>
                <a:ea typeface="Gotham HTF" charset="-127"/>
              </a:rPr>
              <a:t>블록 생성 간격</a:t>
            </a:r>
            <a:endParaRPr lang="en-US" dirty="0">
              <a:latin typeface="Gotham HTF" charset="-127"/>
              <a:ea typeface="Gotham HTF" charset="-12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charset="-127"/>
                <a:ea typeface="Gotham HTF" charset="-127"/>
              </a:rPr>
              <a:t>1 </a:t>
            </a:r>
            <a:r>
              <a:rPr lang="ko-KR" altLang="en-US" sz="1400" b="1" dirty="0">
                <a:solidFill>
                  <a:schemeClr val="bg1"/>
                </a:solidFill>
                <a:latin typeface="Gotham HTF" charset="-127"/>
                <a:ea typeface="Gotham HTF" charset="-127"/>
              </a:rPr>
              <a:t>분</a:t>
            </a:r>
            <a:endParaRPr lang="en-US" sz="1400" b="1" dirty="0">
              <a:solidFill>
                <a:schemeClr val="bg1"/>
              </a:solidFill>
              <a:latin typeface="Gotham HTF" charset="-127"/>
              <a:ea typeface="Gotham HTF" charset="-127"/>
            </a:endParaRPr>
          </a:p>
          <a:p>
            <a:pPr>
              <a:lnSpc>
                <a:spcPct val="85000"/>
              </a:lnSpc>
            </a:pPr>
            <a:r>
              <a:rPr lang="ko-KR" altLang="en-US" dirty="0">
                <a:latin typeface="Gotham HTF" charset="-127"/>
                <a:ea typeface="Gotham HTF" charset="-127"/>
              </a:rPr>
              <a:t>블록 생성 간격</a:t>
            </a:r>
            <a:endParaRPr lang="en-US" dirty="0">
              <a:latin typeface="Gotham HTF" charset="-127"/>
              <a:ea typeface="Gotham HTF" charset="-12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- the race to be a medium of exchange 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 v06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6781204"/>
            <a:ext cx="27028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2021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년 구현 예정이며 선택적 소프트 포크 확장 블록이 가능합니다</a:t>
            </a:r>
            <a:r>
              <a:rPr lang="en-US" altLang="ko-KR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. 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거래소</a:t>
            </a:r>
            <a:r>
              <a:rPr lang="en-US" altLang="ko-KR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, 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지갑</a:t>
            </a:r>
            <a:r>
              <a:rPr lang="en-US" altLang="ko-KR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, 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채굴 풀은 </a:t>
            </a:r>
            <a:r>
              <a:rPr lang="ko-KR" altLang="en-US" sz="1050" dirty="0" err="1">
                <a:solidFill>
                  <a:schemeClr val="tx2"/>
                </a:solidFill>
                <a:latin typeface="Gotham HTF" charset="-127"/>
                <a:ea typeface="Gotham HTF" charset="-127"/>
              </a:rPr>
              <a:t>옵트인을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 해야 합니다</a:t>
            </a:r>
            <a:endParaRPr lang="en-GB" sz="1050" dirty="0">
              <a:solidFill>
                <a:schemeClr val="tx2"/>
              </a:solidFill>
              <a:latin typeface="Gotham HTF" charset="-127"/>
              <a:ea typeface="Gotham HTF" charset="-12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6775002"/>
            <a:ext cx="2702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L1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의 모든 거래에만 적용됩니다</a:t>
            </a:r>
            <a:r>
              <a:rPr lang="en-US" altLang="ko-KR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. 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필수 표준 사항이며</a:t>
            </a:r>
            <a:r>
              <a:rPr lang="en-US" altLang="ko-KR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, </a:t>
            </a:r>
            <a:r>
              <a:rPr lang="ko-KR" altLang="en-US" sz="1050" dirty="0" err="1">
                <a:solidFill>
                  <a:schemeClr val="tx2"/>
                </a:solidFill>
                <a:latin typeface="Gotham HTF" charset="-127"/>
                <a:ea typeface="Gotham HTF" charset="-127"/>
              </a:rPr>
              <a:t>옵트아웃</a:t>
            </a:r>
            <a:r>
              <a:rPr lang="ko-KR" altLang="en-US" sz="1050" dirty="0">
                <a:solidFill>
                  <a:schemeClr val="tx2"/>
                </a:solidFill>
                <a:latin typeface="Gotham HTF" charset="-127"/>
                <a:ea typeface="Gotham HTF" charset="-127"/>
              </a:rPr>
              <a:t> 할 수 없습니다</a:t>
            </a:r>
            <a:endParaRPr lang="en-GB" sz="1050" dirty="0">
              <a:solidFill>
                <a:schemeClr val="tx2"/>
              </a:solidFill>
              <a:latin typeface="Gotham HTF" charset="-127"/>
              <a:ea typeface="Gotham H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3343</TotalTime>
  <Words>132</Words>
  <Application>Microsoft Office PowerPoint</Application>
  <PresentationFormat>Letter 용지(8.5x11in)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Calibri</vt:lpstr>
      <vt:lpstr>Gotham HTF Book</vt:lpstr>
      <vt:lpstr>Arial</vt:lpstr>
      <vt:lpstr>Gotham HTF</vt:lpstr>
      <vt:lpstr>Gotham HTF Black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Kim Joseph</cp:lastModifiedBy>
  <cp:revision>82</cp:revision>
  <cp:lastPrinted>2020-07-19T12:20:33Z</cp:lastPrinted>
  <dcterms:created xsi:type="dcterms:W3CDTF">2020-07-14T13:42:50Z</dcterms:created>
  <dcterms:modified xsi:type="dcterms:W3CDTF">2021-03-15T12:20:32Z</dcterms:modified>
</cp:coreProperties>
</file>