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215" d="100"/>
          <a:sy n="215" d="100"/>
        </p:scale>
        <p:origin x="-376" y="-66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ar-SA" sz="800" dirty="0">
                <a:solidFill>
                  <a:schemeClr val="tx2"/>
                </a:solidFill>
                <a:latin typeface="Gotham HTF Book" pitchFamily="2" charset="77"/>
              </a:rPr>
              <a:t>عادي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ar-SA" sz="800" dirty="0">
                <a:solidFill>
                  <a:schemeClr val="tx2"/>
                </a:solidFill>
                <a:latin typeface="Gotham HTF Book" pitchFamily="2" charset="77"/>
              </a:rPr>
              <a:t>خاص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ar-SA" sz="800" dirty="0">
                <a:solidFill>
                  <a:schemeClr val="tx2"/>
                </a:solidFill>
                <a:latin typeface="Gotham HTF Book" pitchFamily="2" charset="77"/>
              </a:rPr>
              <a:t>هدف عام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54324" y="3317343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rtl="1"/>
            <a:r>
              <a:rPr lang="ar-AE" b="1" dirty="0">
                <a:solidFill>
                  <a:schemeClr val="tx2"/>
                </a:solidFill>
              </a:rPr>
              <a:t>ايبك, مشروع مجموعة تطوعية بالكامل تم طرحه في ايلول عام ٢٠١٩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التعدين متاح للجميع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752010" y="6869579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r>
              <a:rPr lang="ar-SA" sz="1200" b="1" dirty="0">
                <a:solidFill>
                  <a:schemeClr val="tx2"/>
                </a:solidFill>
                <a:latin typeface="Gotham HTF" pitchFamily="2" charset="77"/>
              </a:rPr>
              <a:t>لمزيد من المعلومات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03663" y="3826267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 rtl="1"/>
            <a:r>
              <a:rPr lang="ar-AE" sz="1600" b="1" dirty="0">
                <a:solidFill>
                  <a:schemeClr val="tx2"/>
                </a:solidFill>
              </a:rPr>
              <a:t>١٠٠٪ حركات خاصة وسرية</a:t>
            </a:r>
            <a:endParaRPr lang="ar-AE" sz="1600" dirty="0">
              <a:solidFill>
                <a:schemeClr val="tx2"/>
              </a:solidFill>
            </a:endParaRPr>
          </a:p>
          <a:p>
            <a:pPr algn="ctr" rtl="1"/>
            <a:r>
              <a:rPr lang="ar-AE" sz="1600" b="1" dirty="0">
                <a:solidFill>
                  <a:schemeClr val="tx2"/>
                </a:solidFill>
              </a:rPr>
              <a:t> بتقنية ميمبل ويميل</a:t>
            </a:r>
            <a:endParaRPr lang="ar-AE" sz="1600" dirty="0">
              <a:solidFill>
                <a:schemeClr val="tx2"/>
              </a:solidFill>
            </a:endParaRP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2039406"/>
            <a:chOff x="407214" y="1408405"/>
            <a:chExt cx="6082785" cy="23040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0" y="2950702"/>
              <a:ext cx="914400" cy="76174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توزيع عملة</a:t>
              </a:r>
              <a:br>
                <a:rPr lang="en-US" sz="16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ar-SA" sz="16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  <a:endParaRPr lang="en-US" sz="16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1921" y="292619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تعدين مسبق</a:t>
              </a:r>
            </a:p>
            <a:p>
              <a:pPr algn="ctr">
                <a:lnSpc>
                  <a:spcPct val="85000"/>
                </a:lnSpc>
              </a:pPr>
              <a:r>
                <a:rPr lang="ar-SA" sz="20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مضاربة</a:t>
              </a:r>
              <a:r>
                <a:rPr lang="ar-SA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 </a:t>
              </a: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استثمار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ar-SA" sz="20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شركة</a:t>
              </a:r>
              <a:r>
                <a:rPr lang="ar-SA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 </a:t>
              </a:r>
              <a:r>
                <a:rPr lang="ar-SA" sz="16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مملوكة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ar-SA" sz="2000" b="1" dirty="0">
                  <a:solidFill>
                    <a:schemeClr val="tx2"/>
                  </a:solidFill>
                  <a:latin typeface="Gotham HTF Book" pitchFamily="2" charset="77"/>
                </a:rPr>
                <a:t>لا</a:t>
              </a:r>
            </a:p>
            <a:p>
              <a:pPr algn="ctr">
                <a:lnSpc>
                  <a:spcPct val="85000"/>
                </a:lnSpc>
              </a:pP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58259" y="364959"/>
            <a:ext cx="2087355" cy="112253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ar-SA" sz="1600" b="1" dirty="0">
                <a:solidFill>
                  <a:schemeClr val="tx2"/>
                </a:solidFill>
                <a:latin typeface="Gotham HTF Book" pitchFamily="2" charset="77"/>
              </a:rPr>
              <a:t>طرح</a:t>
            </a:r>
            <a:r>
              <a:rPr lang="ar-SA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</a:p>
          <a:p>
            <a:pPr algn="ctr"/>
            <a:r>
              <a:rPr lang="ar-SA" sz="1600" b="1" dirty="0">
                <a:solidFill>
                  <a:schemeClr val="tx2"/>
                </a:solidFill>
                <a:latin typeface="Gotham HTF Book" pitchFamily="2" charset="77"/>
              </a:rPr>
              <a:t>عادل</a:t>
            </a:r>
            <a:endParaRPr lang="en-US" sz="1600" b="1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ar-SA" b="1" dirty="0">
                <a:solidFill>
                  <a:schemeClr val="tx2"/>
                </a:solidFill>
                <a:latin typeface="Gotham HTF Black" pitchFamily="2" charset="77"/>
              </a:rPr>
              <a:t>١٠٠</a:t>
            </a: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ar-SA" sz="1050" b="1" dirty="0">
                <a:solidFill>
                  <a:schemeClr val="tx2"/>
                </a:solidFill>
                <a:latin typeface="Gotham HTF Book" pitchFamily="2" charset="77"/>
              </a:rPr>
              <a:t>تعدين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عنوان </a:t>
            </a:r>
          </a:p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غير مرئي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قيمة </a:t>
            </a:r>
          </a:p>
          <a:p>
            <a:pPr algn="ct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غير مرئية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670480" y="503207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 rtl="1"/>
            <a:r>
              <a:rPr lang="ar-AE" b="1" dirty="0">
                <a:solidFill>
                  <a:schemeClr val="tx2"/>
                </a:solidFill>
              </a:rPr>
              <a:t>مقياس سياسة بيتكوين المالية</a:t>
            </a:r>
            <a:endParaRPr lang="ar-AE" dirty="0">
              <a:solidFill>
                <a:schemeClr val="tx2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ctr" rtl="1"/>
            <a:r>
              <a:rPr lang="ar-AE" sz="1400" b="1" dirty="0">
                <a:solidFill>
                  <a:schemeClr val="tx2"/>
                </a:solidFill>
              </a:rPr>
              <a:t>تعدين حقيقي</a:t>
            </a:r>
            <a:endParaRPr lang="ar-AE" sz="1400" dirty="0">
              <a:solidFill>
                <a:schemeClr val="tx2"/>
              </a:solidFill>
            </a:endParaRPr>
          </a:p>
          <a:p>
            <a:pPr algn="ctr" rtl="1"/>
            <a:r>
              <a:rPr lang="ar-AE" sz="1400" b="1" dirty="0">
                <a:solidFill>
                  <a:schemeClr val="tx2"/>
                </a:solidFill>
              </a:rPr>
              <a:t> بواسطة الهواتف</a:t>
            </a:r>
            <a:endParaRPr lang="ar-AE" sz="1400" dirty="0">
              <a:solidFill>
                <a:schemeClr val="tx2"/>
              </a:solidFill>
            </a:endParaRPr>
          </a:p>
          <a:p>
            <a:pPr algn="ctr" rtl="1"/>
            <a:r>
              <a:rPr lang="ar-AE" sz="1400" b="1" dirty="0">
                <a:solidFill>
                  <a:schemeClr val="tx2"/>
                </a:solidFill>
              </a:rPr>
              <a:t> الذكية سنة ٢٠٢١</a:t>
            </a:r>
            <a:endParaRPr lang="ar-AE" sz="1400" dirty="0">
              <a:solidFill>
                <a:schemeClr val="tx2"/>
              </a:solidFill>
            </a:endParaRPr>
          </a:p>
          <a:p>
            <a:pPr marL="90488" indent="-90488" algn="l"/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بورصات التداول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/>
            <a:r>
              <a:rPr lang="ar-SA" sz="1050" b="1" dirty="0">
                <a:solidFill>
                  <a:schemeClr val="bg1"/>
                </a:solidFill>
                <a:latin typeface="Gotham HTF Black" pitchFamily="2" charset="77"/>
              </a:rPr>
              <a:t>مواقع التواصل 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rtl="1"/>
            <a:r>
              <a:rPr lang="ar-AE" sz="1000" b="1" dirty="0">
                <a:solidFill>
                  <a:schemeClr val="tx2"/>
                </a:solidFill>
              </a:rPr>
              <a:t>٢١ مليون اقصى طرح حتى عام ٢١٤٠</a:t>
            </a:r>
            <a:endParaRPr lang="ar-A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3163</TotalTime>
  <Words>122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48</cp:revision>
  <cp:lastPrinted>2020-07-19T12:20:33Z</cp:lastPrinted>
  <dcterms:created xsi:type="dcterms:W3CDTF">2020-07-14T13:42:50Z</dcterms:created>
  <dcterms:modified xsi:type="dcterms:W3CDTF">2021-02-22T18:05:11Z</dcterms:modified>
</cp:coreProperties>
</file>