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240" d="100"/>
          <a:sy n="240" d="100"/>
        </p:scale>
        <p:origin x="-4026" y="-53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Normal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Especializado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Para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uso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geral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EPIC é um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projeto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comunitário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,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totalmente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voluntário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,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lançado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em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Gotham HTF" pitchFamily="2" charset="77"/>
              </a:rPr>
              <a:t>Setembro</a:t>
            </a:r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 2019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TODOS PODEM MINERAR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DESCOBRE MAIS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TRANSAÇÕES PRIVADAS</a:t>
            </a:r>
          </a:p>
          <a:p>
            <a:pPr algn="ctr"/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Baseado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na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tecnologia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PREMINE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COMPANY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LANÇAMENTO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JUSTO</a:t>
            </a:r>
          </a:p>
          <a:p>
            <a:pPr algn="ctr"/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Mineração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ENDEREÇOS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INVISÍVEIS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QUANTIA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INVISÍVEL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pt-PT" sz="1050" b="1" dirty="0">
                <a:solidFill>
                  <a:schemeClr val="tx2"/>
                </a:solidFill>
                <a:latin typeface="Gotham HTF Black" pitchFamily="2" charset="77"/>
              </a:rPr>
              <a:t>POLÍTICA MONETÁRIA PADRÃO DE BITCOIN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Verdadeira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mineração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com smartphone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chegará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em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392218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TRANSACIONADO EM: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COMMUNITY: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FORNECIMENTO MÁXIMO</a:t>
            </a:r>
            <a:b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21M DEZ 2040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3159</TotalTime>
  <Words>117</Words>
  <Application>Microsoft Office PowerPoint</Application>
  <PresentationFormat>Papel Letter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Rui Miguel Marques</cp:lastModifiedBy>
  <cp:revision>49</cp:revision>
  <cp:lastPrinted>2020-07-19T12:20:33Z</cp:lastPrinted>
  <dcterms:created xsi:type="dcterms:W3CDTF">2020-07-14T13:42:50Z</dcterms:created>
  <dcterms:modified xsi:type="dcterms:W3CDTF">2021-03-21T16:26:06Z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27425e-59da-41ed-9745-ddd5173ab2f7_Enabled">
    <vt:lpwstr>true</vt:lpwstr>
  </property>
  <property fmtid="{D5CDD505-2E9C-101B-9397-08002B2CF9AE}" pid="3" name="MSIP_Label_f127425e-59da-41ed-9745-ddd5173ab2f7_SetDate">
    <vt:lpwstr>2021-03-21T12:05:34Z</vt:lpwstr>
  </property>
  <property fmtid="{D5CDD505-2E9C-101B-9397-08002B2CF9AE}" pid="4" name="MSIP_Label_f127425e-59da-41ed-9745-ddd5173ab2f7_Method">
    <vt:lpwstr>Privileged</vt:lpwstr>
  </property>
  <property fmtid="{D5CDD505-2E9C-101B-9397-08002B2CF9AE}" pid="5" name="MSIP_Label_f127425e-59da-41ed-9745-ddd5173ab2f7_Name">
    <vt:lpwstr>f127425e-59da-41ed-9745-ddd5173ab2f7</vt:lpwstr>
  </property>
  <property fmtid="{D5CDD505-2E9C-101B-9397-08002B2CF9AE}" pid="6" name="MSIP_Label_f127425e-59da-41ed-9745-ddd5173ab2f7_SiteId">
    <vt:lpwstr>0f172980-1261-4323-ab7a-c89b472843d7</vt:lpwstr>
  </property>
  <property fmtid="{D5CDD505-2E9C-101B-9397-08002B2CF9AE}" pid="7" name="MSIP_Label_f127425e-59da-41ed-9745-ddd5173ab2f7_ActionId">
    <vt:lpwstr>ec3a87e1-e2a8-44a7-8feb-4a6b805d8e2f</vt:lpwstr>
  </property>
  <property fmtid="{D5CDD505-2E9C-101B-9397-08002B2CF9AE}" pid="8" name="MSIP_Label_f127425e-59da-41ed-9745-ddd5173ab2f7_ContentBits">
    <vt:lpwstr>0</vt:lpwstr>
  </property>
</Properties>
</file>