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lack" pitchFamily="2" charset="77"/>
      <p:bold r:id="rId9"/>
    </p:embeddedFont>
    <p:embeddedFont>
      <p:font typeface="Gotham HTF Book" pitchFamily="2" charset="7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5170"/>
  </p:normalViewPr>
  <p:slideViewPr>
    <p:cSldViewPr snapToGrid="0" snapToObjects="1" showGuides="1">
      <p:cViewPr>
        <p:scale>
          <a:sx n="86" d="100"/>
          <a:sy n="86" d="100"/>
        </p:scale>
        <p:origin x="3432" y="16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586414"/>
            <a:ext cx="2713445" cy="107370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408719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0455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  <a:latin typeface="Gotham HTF Book" pitchFamily="2" charset="77"/>
              </a:rPr>
              <a:t>THE RACE TO BE A MEDIUM OF EXCHANGE</a:t>
            </a:r>
            <a:endParaRPr lang="en-US" sz="15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857021"/>
            <a:ext cx="2691231" cy="73355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transactions</a:t>
            </a:r>
          </a:p>
          <a:p>
            <a:pPr>
              <a:lnSpc>
                <a:spcPct val="85000"/>
              </a:lnSpc>
            </a:pPr>
            <a:r>
              <a:rPr lang="en-US" dirty="0"/>
              <a:t>for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872988"/>
            <a:ext cx="2751662" cy="7150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2 cents / </a:t>
            </a:r>
            <a:r>
              <a:rPr lang="en-US" sz="1200" dirty="0" err="1">
                <a:latin typeface="Gotham HTF" pitchFamily="2" charset="77"/>
              </a:rPr>
              <a:t>tx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798876" y="6012500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6026048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47.5GB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87013" y="5928735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583843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/>
              <a:t>Can validate</a:t>
            </a:r>
            <a:br>
              <a:rPr lang="en-US" dirty="0"/>
            </a:br>
            <a: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  <a:t>entire chain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on low-end smartphone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667245"/>
            <a:ext cx="2750030" cy="68761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latin typeface="Gotham HTF" pitchFamily="2" charset="77"/>
              </a:rPr>
              <a:t>Optional privacy</a:t>
            </a:r>
          </a:p>
          <a:p>
            <a:r>
              <a:rPr lang="en-US" dirty="0"/>
              <a:t>coming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664183"/>
            <a:ext cx="2719569" cy="682950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transactions invisible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872988"/>
            <a:ext cx="1409991" cy="724815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FEE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587190"/>
            <a:ext cx="1412613" cy="1099258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49215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SCALABILITY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/BLOCKCHAIN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SIZE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660726"/>
            <a:ext cx="1412613" cy="701038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58921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66307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CURRENT SUPPLY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MAX SUPPLY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66.4m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>
                <a:latin typeface="Gotham HTF" pitchFamily="2" charset="77"/>
              </a:rPr>
              <a:t>10.6M</a:t>
            </a:r>
            <a:endParaRPr lang="en-US" sz="1200" b="1" dirty="0">
              <a:latin typeface="Gotham HTF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PRICE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$141.19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1"/>
            <a:ext cx="1403229" cy="676965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SPEED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682126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6657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86474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rcRect l="25000" t="29006" r="40093" b="36624"/>
          <a:stretch/>
        </p:blipFill>
        <p:spPr>
          <a:xfrm>
            <a:off x="1561194" y="2805065"/>
            <a:ext cx="2439305" cy="1313472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 v05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</TotalTime>
  <Words>95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Gotham HTF Book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80</cp:revision>
  <cp:lastPrinted>2020-07-19T12:20:33Z</cp:lastPrinted>
  <dcterms:created xsi:type="dcterms:W3CDTF">2020-07-14T13:42:50Z</dcterms:created>
  <dcterms:modified xsi:type="dcterms:W3CDTF">2021-02-22T16:41:10Z</dcterms:modified>
</cp:coreProperties>
</file>