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-2034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31022"/>
            <a:ext cx="2909709" cy="9320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SPIEGAZIONE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 del</a:t>
            </a:r>
          </a:p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Gotham HTF Black" pitchFamily="2" charset="77"/>
              </a:rPr>
              <a:t>“</a:t>
            </a:r>
            <a:r>
              <a:rPr lang="en-US" sz="2000" b="1" dirty="0" smtClean="0">
                <a:solidFill>
                  <a:schemeClr val="bg1"/>
                </a:solidFill>
                <a:latin typeface="Gotham HTF Black" pitchFamily="2" charset="77"/>
              </a:rPr>
              <a:t>CUT-THROUGH”</a:t>
            </a:r>
          </a:p>
          <a:p>
            <a:pPr algn="ctr">
              <a:lnSpc>
                <a:spcPct val="85000"/>
              </a:lnSpc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(Tagliare attraverso)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 smtClean="0">
                <a:solidFill>
                  <a:schemeClr val="bg2"/>
                </a:solidFill>
                <a:latin typeface="Gotham HTF" pitchFamily="2" charset="77"/>
              </a:rPr>
              <a:t>SPENDE</a:t>
            </a: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(inputs)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 smtClean="0">
                <a:solidFill>
                  <a:schemeClr val="bg2"/>
                </a:solidFill>
                <a:latin typeface="Gotham HTF" pitchFamily="2" charset="77"/>
              </a:rPr>
              <a:t>RECEVE</a:t>
            </a: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(outputs)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  <a:latin typeface="Gotham HTF" pitchFamily="2" charset="77"/>
              </a:rPr>
              <a:t>TRANSAZIONE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610989" y="4174279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  <a:latin typeface="Gotham HTF" pitchFamily="2" charset="77"/>
              </a:rPr>
              <a:t>TRANSAZIONE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  <a:latin typeface="Gotham HTF" pitchFamily="2" charset="77"/>
              </a:rPr>
              <a:t>TRANSAZIONE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>
              <a:spcAft>
                <a:spcPts val="400"/>
              </a:spcAft>
            </a:pP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Steve invia ad Annie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delle EPIC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, Annie invia a Ralph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delle EPIC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e Ralph invia ad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Anuj delle EPIC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. Piuttosto che mantenere tutti i dettagli di tutte le transazioni sulla blockchain, CUT-THROUGH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rimuove chi SPENDE e i costi corrispondenti di chi RICEVE.</a:t>
            </a:r>
          </a:p>
          <a:p>
            <a:pPr algn="just">
              <a:spcAft>
                <a:spcPts val="400"/>
              </a:spcAft>
            </a:pP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Viene conservato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un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registro di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traccia dell'avvenuta transazione, insieme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alle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restanti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registrazioni di chi SPENDE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e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RECEVE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non corrispondenti. È un'idea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geniale, in quanto, maggiore è il numero di corrispondenza tra chi  SPENDE e chi  RICEVE, maggiore sarà la riduzione della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blockchain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di EPIC.</a:t>
            </a:r>
          </a:p>
          <a:p>
            <a:pPr algn="just">
              <a:spcAft>
                <a:spcPts val="400"/>
              </a:spcAft>
            </a:pP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Un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ulteriore vantaggio </a:t>
            </a:r>
            <a:r>
              <a:rPr lang="it-IT" sz="1000">
                <a:solidFill>
                  <a:schemeClr val="bg2"/>
                </a:solidFill>
                <a:latin typeface="Gotham HTF" pitchFamily="2" charset="77"/>
              </a:rPr>
              <a:t>è </a:t>
            </a:r>
            <a:r>
              <a:rPr lang="it-IT" sz="1000" smtClean="0">
                <a:solidFill>
                  <a:schemeClr val="bg2"/>
                </a:solidFill>
                <a:latin typeface="Gotham HTF" pitchFamily="2" charset="77"/>
              </a:rPr>
              <a:t>che ciò </a:t>
            </a:r>
            <a:r>
              <a:rPr lang="it-IT" sz="1000" dirty="0">
                <a:solidFill>
                  <a:schemeClr val="bg2"/>
                </a:solidFill>
                <a:latin typeface="Gotham HTF" pitchFamily="2" charset="77"/>
              </a:rPr>
              <a:t>rende la blockchain a prova di futuro dai progressi nell'analisi forense. Se i dati della transazione non sono presenti, non possono essere </a:t>
            </a:r>
            <a:r>
              <a:rPr lang="it-IT" sz="1000" dirty="0" smtClean="0">
                <a:solidFill>
                  <a:schemeClr val="bg2"/>
                </a:solidFill>
                <a:latin typeface="Gotham HTF" pitchFamily="2" charset="77"/>
              </a:rPr>
              <a:t>recuperati!</a:t>
            </a:r>
            <a:endParaRPr lang="en-US" sz="1000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3200</TotalTime>
  <Words>160</Words>
  <Application>Microsoft Office PowerPoint</Application>
  <PresentationFormat>Lettera USA (21,6x27,9 cm)</PresentationFormat>
  <Paragraphs>18</Paragraphs>
  <Slides>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61</cp:revision>
  <cp:lastPrinted>2020-07-19T12:20:33Z</cp:lastPrinted>
  <dcterms:created xsi:type="dcterms:W3CDTF">2020-07-14T13:42:50Z</dcterms:created>
  <dcterms:modified xsi:type="dcterms:W3CDTF">2021-04-01T16:10:17Z</dcterms:modified>
</cp:coreProperties>
</file>