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918" y="72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6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384020" y="1373551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2112577" y="1404867"/>
            <a:ext cx="43792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Il Bitcoin </a:t>
            </a: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fu originariamente concepito come mezzo di scambio, ma si è poi evoluto in oro digitale, funzionando quasi esclusivamente come riserva di valore.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Il potenziale per una criptovaluta "store of value" esiste ancora, integrata con un mezzo di scambio utilizzabile, ma quel potenziale non è  ancora stato pienamente realizzato.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2832" y="2836337"/>
            <a:ext cx="2556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</a:t>
            </a: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è una nuova implementazione software del Bitcoin Standard originale, aggiornata alle tecnologie più recenti</a:t>
            </a:r>
            <a:r>
              <a:rPr lang="it-IT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  <a:endParaRPr lang="it-IT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La blockchain Mimblewimble di EPIC basata su Rust include miglioramenti in tutti gli attributi che saranno necessari per promuovere l'adozione di massa: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296863" y="4848512"/>
            <a:ext cx="6332538" cy="372443"/>
            <a:chOff x="296863" y="4487206"/>
            <a:chExt cx="633253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544760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FUNGIBILITA’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08043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Nessuna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valuta contaminata - caratteristiche livello-protocollo, connessione obbligatoria, reimpostando la cronologia della proprietà ogni volta che delle monete vengono spese.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96863" y="5280863"/>
            <a:ext cx="6194972" cy="372443"/>
            <a:chOff x="296863" y="4945359"/>
            <a:chExt cx="6194972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501508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SCALABILITA’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4965495"/>
              <a:ext cx="4346648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P</a:t>
              </a: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rotocollo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leggero, veloce e </a:t>
              </a: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mobile-nativo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consente </a:t>
              </a: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per un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modello di ridimensionamento </a:t>
              </a: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predominante Layer 1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6863" y="5685918"/>
            <a:ext cx="6264274" cy="400110"/>
            <a:chOff x="296863" y="5385972"/>
            <a:chExt cx="6264274" cy="40011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17126" y="5385972"/>
              <a:ext cx="25617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RESISTENZA ALLA</a:t>
              </a:r>
              <a:b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CENSURA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21803"/>
              <a:ext cx="4821353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Le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transazioni non possono essere censurate in base all'indirizzo o all'importo poiché nella catena non vengono memorizzati indirizzi permanenti o dati osservabili esternamente.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118640"/>
            <a:ext cx="6264275" cy="416862"/>
            <a:chOff x="296863" y="5861310"/>
            <a:chExt cx="6264275" cy="41686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861310"/>
              <a:ext cx="25617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RESISTENZA ALLA</a:t>
              </a: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/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CENTRALIZZAZIONE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965"/>
              <a:ext cx="4821354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Minato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su normali computer domestici, utilizzando CPU da AMD e Intel, insieme a GPU da AMD e Nvidia, livellando il campo di gioco per i minatori su piccola scala.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61290"/>
            <a:ext cx="6194972" cy="406217"/>
            <a:chOff x="296863" y="6330107"/>
            <a:chExt cx="6194972" cy="40621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330107"/>
              <a:ext cx="256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COMPATIBILITA’</a:t>
              </a: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/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NORMATIVA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379713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Gli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utenti interagiscono direttamente con la blockchain - nessun nodo di </a:t>
              </a: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intermediario custodiale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o di terze parti è richiesto.</a:t>
              </a:r>
              <a:r>
                <a:rPr 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7000224"/>
            <a:ext cx="6194972" cy="445507"/>
            <a:chOff x="296863" y="6781200"/>
            <a:chExt cx="6194972" cy="44550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87737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ACCESSIBILITA’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781200"/>
              <a:ext cx="4714986" cy="445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Chiunque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può </a:t>
              </a: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minare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su un normale computer domestico, o addirittura (presto) su un dispositivo mobile - un enorme potenziale per gli utenti non imbarcati nelle economie in via di sviluppo.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69"/>
            <a:ext cx="6206805" cy="1323439"/>
            <a:chOff x="380834" y="7268931"/>
            <a:chExt cx="9236293" cy="19693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PREMINE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VC’s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	</a:t>
              </a:r>
              <a:r>
                <a:rPr lang="en-US" sz="1100" b="1" dirty="0" smtClean="0">
                  <a:solidFill>
                    <a:schemeClr val="bg1"/>
                  </a:solidFill>
                  <a:latin typeface="Gotham HTF Book" pitchFamily="2" charset="77"/>
                </a:rPr>
                <a:t>AZIENDA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96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it-IT" sz="1000" dirty="0" smtClean="0">
                  <a:solidFill>
                    <a:schemeClr val="bg1"/>
                  </a:solidFill>
                  <a:latin typeface="Gotham HTF Book" pitchFamily="2" charset="77"/>
                </a:rPr>
                <a:t>Epic </a:t>
              </a:r>
              <a:r>
                <a:rPr lang="it-IT" sz="1000" dirty="0">
                  <a:solidFill>
                    <a:schemeClr val="bg1"/>
                  </a:solidFill>
                  <a:latin typeface="Gotham HTF Book" pitchFamily="2" charset="77"/>
                </a:rPr>
                <a:t>Cash è conforme a Howey, progettato per raggiungere un punteggio di "1" dal Consiglio di valutazione del Cripto.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it-IT" sz="1000" dirty="0">
                  <a:solidFill>
                    <a:schemeClr val="bg1"/>
                  </a:solidFill>
                  <a:latin typeface="Gotham HTF Book" pitchFamily="2" charset="77"/>
                </a:rPr>
                <a:t>Epic Cash sono al 100% proof-of-work estraibili, senza nodi speciali.</a:t>
              </a:r>
              <a:endParaRPr lang="en-GB" sz="1000" dirty="0">
                <a:solidFill>
                  <a:schemeClr val="bg1"/>
                </a:solidFill>
                <a:latin typeface="Gotham HTF Book" pitchFamily="2" charset="77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96863" y="4408925"/>
            <a:ext cx="6332538" cy="372443"/>
            <a:chOff x="296863" y="4112790"/>
            <a:chExt cx="6332538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17034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SCARSITA’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627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it-IT" sz="900" dirty="0" smtClean="0">
                  <a:solidFill>
                    <a:schemeClr val="bg1"/>
                  </a:solidFill>
                  <a:latin typeface="Gotham HTF Book" pitchFamily="2" charset="77"/>
                </a:rPr>
                <a:t>Una </a:t>
              </a:r>
              <a:r>
                <a:rPr lang="it-IT" sz="900" dirty="0">
                  <a:solidFill>
                    <a:schemeClr val="bg1"/>
                  </a:solidFill>
                  <a:latin typeface="Gotham HTF Book" pitchFamily="2" charset="77"/>
                </a:rPr>
                <a:t>fornitura massima di 21 M di monete di Pow, estratta con un programma di emissioni accelerato per abbinare l'offerta BTC entro il maggio 2028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Mentre </a:t>
            </a: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funge da riserva crittografica di valore, la sua stablecoin accoppiata, EUSD, funziona come mezzo di scambio.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Il token ECR fornisce la governance per l'ecosistema Epicenter e fornisce un backstop per il tasso di cambio EUSD.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valore in </a:t>
            </a: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Cash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</a:t>
            </a: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è un token ERC20, implementato attraverso contratti intelligenti sulla Blockchain di </a:t>
            </a:r>
            <a:r>
              <a:rPr lang="it-IT" sz="10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Ethereum</a:t>
            </a: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 supporto EUSD è sempre garantito da $ 1 di EPIC, indipendentemente dalla stampa corrente.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Con </a:t>
            </a:r>
            <a:r>
              <a:rPr lang="it-I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/ ECR / EUSD come core, le applicazioni DeFi possono essere facilmente sovrapposte. Molti sono già in fase di sviluppo, con più versioni programmate per i prossimi trimestri.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</a:t>
            </a:r>
            <a:r>
              <a:rPr lang="en-US"/>
              <a:t>info v1.4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Supportato da </a:t>
            </a: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Epicenter Equity </a:t>
            </a: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Corp, </a:t>
            </a:r>
            <a:r>
              <a:rPr lang="it-IT" sz="1000" dirty="0" smtClean="0">
                <a:latin typeface="Gotham HTF Book" pitchFamily="2" charset="77"/>
              </a:rPr>
              <a:t>un'organizzazione </a:t>
            </a:r>
            <a:r>
              <a:rPr lang="it-IT" sz="1000" dirty="0">
                <a:latin typeface="Gotham HTF Book" pitchFamily="2" charset="77"/>
              </a:rPr>
              <a:t>privata a scopo di lucro che facilita la conversione di EUSD / USD attraverso la fornitura di capitale e liquidità all'unisono con i partner.</a:t>
            </a:r>
            <a:endParaRPr lang="en-GB" sz="1000" dirty="0">
              <a:latin typeface="Gotham HTF Book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Epicenter </a:t>
            </a:r>
            <a:r>
              <a:rPr lang="en-GB" dirty="0" smtClean="0">
                <a:solidFill>
                  <a:sysClr val="windowText" lastClr="000000"/>
                </a:solidFill>
                <a:latin typeface="Gotham HTF Book" pitchFamily="2" charset="77"/>
              </a:rPr>
              <a:t>consiste in 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3 </a:t>
            </a:r>
            <a:r>
              <a:rPr lang="en-GB" dirty="0" smtClean="0">
                <a:solidFill>
                  <a:sysClr val="windowText" lastClr="000000"/>
                </a:solidFill>
                <a:latin typeface="Gotham HTF Book" pitchFamily="2" charset="77"/>
              </a:rPr>
              <a:t>componenti componibili:</a:t>
            </a:r>
            <a:endParaRPr lang="en-GB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Riserva di valore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Governance utilità dell’ecosistema  </a:t>
            </a:r>
            <a:endParaRPr lang="en-GB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Agganciato </a:t>
            </a:r>
            <a:r>
              <a:rPr lang="it-IT" sz="900" dirty="0">
                <a:solidFill>
                  <a:sysClr val="windowText" lastClr="000000"/>
                </a:solidFill>
                <a:latin typeface="Gotham HTF Book" pitchFamily="2" charset="77"/>
              </a:rPr>
              <a:t>algoritmicamente al dollaro USA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mimblewimble coin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it-IT" sz="1050" dirty="0" smtClean="0">
                <a:solidFill>
                  <a:schemeClr val="bg1"/>
                </a:solidFill>
                <a:latin typeface="Gotham HTF Book" pitchFamily="2" charset="77"/>
              </a:rPr>
              <a:t>CRESCITA</a:t>
            </a:r>
            <a:r>
              <a:rPr lang="it-IT" sz="1050" dirty="0">
                <a:solidFill>
                  <a:schemeClr val="bg1"/>
                </a:solidFill>
                <a:latin typeface="Gotham HTF Book" pitchFamily="2" charset="77"/>
              </a:rPr>
              <a:t>: </a:t>
            </a:r>
            <a:endParaRPr lang="it-IT" sz="105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ctr"/>
            <a:r>
              <a:rPr lang="it-IT" sz="900" dirty="0" smtClean="0">
                <a:solidFill>
                  <a:schemeClr val="bg1"/>
                </a:solidFill>
                <a:latin typeface="Gotham HTF Book" pitchFamily="2" charset="77"/>
              </a:rPr>
              <a:t>nuove </a:t>
            </a:r>
            <a:r>
              <a:rPr lang="it-IT" sz="900" dirty="0">
                <a:solidFill>
                  <a:schemeClr val="bg1"/>
                </a:solidFill>
                <a:latin typeface="Gotham HTF Book" pitchFamily="2" charset="77"/>
              </a:rPr>
              <a:t>risorse dApp pianificate per il rilascio per guidare l'utilità e gli utenti DeFi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146065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050" b="1" dirty="0" smtClean="0">
                <a:solidFill>
                  <a:schemeClr val="accent2"/>
                </a:solidFill>
                <a:latin typeface="Gotham HTF Black" pitchFamily="2" charset="77"/>
              </a:rPr>
              <a:t>PIRAMIDE ESTERNA</a:t>
            </a:r>
            <a:endParaRPr lang="en-US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36370</TotalTime>
  <Words>533</Words>
  <Application>Microsoft Office PowerPoint</Application>
  <PresentationFormat>Lettera USA (21,6x27,9 cm)</PresentationFormat>
  <Paragraphs>49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562</cp:revision>
  <dcterms:created xsi:type="dcterms:W3CDTF">2018-04-12T15:48:13Z</dcterms:created>
  <dcterms:modified xsi:type="dcterms:W3CDTF">2021-03-23T13:42:43Z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