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ook" pitchFamily="2" charset="77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15" d="100"/>
          <a:sy n="115" d="100"/>
        </p:scale>
        <p:origin x="2288" y="-88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560369" y="-85948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otham HTF" pitchFamily="2" charset="77"/>
              </a:rPr>
              <a:t>COMPARING PRIVACY COINS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8077" y="717507"/>
            <a:ext cx="1108896" cy="442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COIN SUPPLY &amp; EMISSIONS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3016296" y="788734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GOVERNANCE &amp; FUNDING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27951" y="2027773"/>
            <a:ext cx="1432418" cy="16429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FINAL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33BF46AF-1577-7340-8509-8E0649562BF0}"/>
              </a:ext>
            </a:extLst>
          </p:cNvPr>
          <p:cNvSpPr txBox="1"/>
          <p:nvPr/>
        </p:nvSpPr>
        <p:spPr>
          <a:xfrm>
            <a:off x="127951" y="1758689"/>
            <a:ext cx="1463782" cy="22462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CURRENT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AF17D4-EA42-644A-AC96-34048FF6DD0F}"/>
              </a:ext>
            </a:extLst>
          </p:cNvPr>
          <p:cNvSpPr txBox="1"/>
          <p:nvPr/>
        </p:nvSpPr>
        <p:spPr>
          <a:xfrm>
            <a:off x="134403" y="2781287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% TRANSACTIONS PRIVATE </a:t>
            </a:r>
            <a:r>
              <a:rPr lang="en-US" sz="900" dirty="0">
                <a:solidFill>
                  <a:schemeClr val="bg2"/>
                </a:solidFill>
              </a:rPr>
              <a:t>(July 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47A5F93-0E20-CE49-8768-D2213D893724}"/>
              </a:ext>
            </a:extLst>
          </p:cNvPr>
          <p:cNvSpPr txBox="1"/>
          <p:nvPr/>
        </p:nvSpPr>
        <p:spPr>
          <a:xfrm>
            <a:off x="134403" y="3229419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ADDRESSES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STORED IN CHAIN?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BLOCKCHAIN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8F4F545-37F2-4F47-81EF-A64F8382AA14}"/>
              </a:ext>
            </a:extLst>
          </p:cNvPr>
          <p:cNvSpPr txBox="1"/>
          <p:nvPr/>
        </p:nvSpPr>
        <p:spPr>
          <a:xfrm>
            <a:off x="134403" y="444685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SETUP CONFIG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F2BFC5-C462-B243-9945-33619E6EA500}"/>
              </a:ext>
            </a:extLst>
          </p:cNvPr>
          <p:cNvSpPr txBox="1"/>
          <p:nvPr/>
        </p:nvSpPr>
        <p:spPr>
          <a:xfrm>
            <a:off x="134403" y="372953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DANDELION?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7CDEF30-8F3B-AC4F-A721-4BD32C61BBC1}"/>
              </a:ext>
            </a:extLst>
          </p:cNvPr>
          <p:cNvSpPr txBox="1"/>
          <p:nvPr/>
        </p:nvSpPr>
        <p:spPr>
          <a:xfrm>
            <a:off x="134403" y="409146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GOVERNANCE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FUNDING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10.6M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TRUSTLESS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TRUSTED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TRUSTLESS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8260C50-8911-5E42-ACD7-8BE85ECF5445}"/>
              </a:ext>
            </a:extLst>
          </p:cNvPr>
          <p:cNvSpPr txBox="1"/>
          <p:nvPr/>
        </p:nvSpPr>
        <p:spPr>
          <a:xfrm>
            <a:off x="1768973" y="4774910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privacy is optional</a:t>
            </a:r>
            <a:r>
              <a:rPr lang="en-US" dirty="0">
                <a:latin typeface="Gotham HTF" pitchFamily="2" charset="77"/>
              </a:rPr>
              <a:t>, choosing to enable private transactions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arouses suspicion</a:t>
            </a:r>
            <a:r>
              <a:rPr lang="en-US" dirty="0">
                <a:latin typeface="Gotham HTF" pitchFamily="2" charset="77"/>
              </a:rPr>
              <a:t>. 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addresses are stored</a:t>
            </a:r>
            <a:r>
              <a:rPr lang="en-US" dirty="0">
                <a:latin typeface="Gotham HTF" pitchFamily="2" charset="77"/>
              </a:rPr>
              <a:t> in the blockchain, advances in computing power could lead to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future de-anonymization.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5BCA332-03DD-EE48-ADDF-7CA3E97663C6}"/>
              </a:ext>
            </a:extLst>
          </p:cNvPr>
          <p:cNvSpPr/>
          <p:nvPr/>
        </p:nvSpPr>
        <p:spPr>
          <a:xfrm>
            <a:off x="5672530" y="5980252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1.3GB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SCALABILITY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MINING</a:t>
            </a: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Community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Corporate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Community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Donations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5A0259-F92C-BA44-8FD7-27FE384D986A}"/>
              </a:ext>
            </a:extLst>
          </p:cNvPr>
          <p:cNvSpPr txBox="1"/>
          <p:nvPr/>
        </p:nvSpPr>
        <p:spPr>
          <a:xfrm>
            <a:off x="1911573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20% dev fee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B384222-E8C5-FA4C-9D32-D2627D29E053}"/>
              </a:ext>
            </a:extLst>
          </p:cNvPr>
          <p:cNvSpPr txBox="1"/>
          <p:nvPr/>
        </p:nvSpPr>
        <p:spPr>
          <a:xfrm>
            <a:off x="5088835" y="8564673"/>
            <a:ext cx="1783855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dirty="0">
                <a:latin typeface="Gotham HTF" pitchFamily="2" charset="77"/>
              </a:rPr>
              <a:t>6.66% dev fee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Gotham HTF" pitchFamily="2" charset="77"/>
              </a:rPr>
              <a:t>(Declining 1.1% annually)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7B9B5-90D8-6E4F-9149-F2B742BACDE5}"/>
              </a:ext>
            </a:extLst>
          </p:cNvPr>
          <p:cNvSpPr/>
          <p:nvPr/>
        </p:nvSpPr>
        <p:spPr>
          <a:xfrm>
            <a:off x="5646629" y="8977134"/>
            <a:ext cx="1220206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v06 – 17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3062</TotalTime>
  <Words>124</Words>
  <Application>Microsoft Macintosh PowerPoint</Application>
  <PresentationFormat>Letter Paper (8.5x11 in)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Gotham HTF</vt:lpstr>
      <vt:lpstr>Gotham HTF Book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52</cp:revision>
  <cp:lastPrinted>2020-07-19T12:20:33Z</cp:lastPrinted>
  <dcterms:created xsi:type="dcterms:W3CDTF">2020-07-14T13:42:50Z</dcterms:created>
  <dcterms:modified xsi:type="dcterms:W3CDTF">2021-03-17T21:20:55Z</dcterms:modified>
</cp:coreProperties>
</file>